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5"/>
  </p:notesMasterIdLst>
  <p:sldIdLst>
    <p:sldId id="258" r:id="rId2"/>
    <p:sldId id="256" r:id="rId3"/>
    <p:sldId id="259" r:id="rId4"/>
    <p:sldId id="260" r:id="rId5"/>
    <p:sldId id="257" r:id="rId6"/>
    <p:sldId id="263" r:id="rId7"/>
    <p:sldId id="264" r:id="rId8"/>
    <p:sldId id="261" r:id="rId9"/>
    <p:sldId id="265" r:id="rId10"/>
    <p:sldId id="266" r:id="rId11"/>
    <p:sldId id="268" r:id="rId12"/>
    <p:sldId id="262"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12D8B-D6CE-4859-B43C-1A0DDB76D10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92DC7CF-2524-48AA-A01D-891D4B1F549D}">
      <dgm:prSet custT="1"/>
      <dgm:spPr/>
      <dgm:t>
        <a:bodyPr/>
        <a:lstStyle/>
        <a:p>
          <a:r>
            <a:rPr lang="en-US" sz="6000" dirty="0"/>
            <a:t>Galatians 5:19-21</a:t>
          </a:r>
        </a:p>
      </dgm:t>
    </dgm:pt>
    <dgm:pt modelId="{08EE2DCA-6DFC-4575-BFA2-F7DB58BB94D8}" type="parTrans" cxnId="{C5AA6549-10B7-4AEB-8244-E024EF1DADF2}">
      <dgm:prSet/>
      <dgm:spPr/>
      <dgm:t>
        <a:bodyPr/>
        <a:lstStyle/>
        <a:p>
          <a:endParaRPr lang="en-US"/>
        </a:p>
      </dgm:t>
    </dgm:pt>
    <dgm:pt modelId="{3802CB6C-98D0-4006-97D4-3129066D1762}" type="sibTrans" cxnId="{C5AA6549-10B7-4AEB-8244-E024EF1DADF2}">
      <dgm:prSet/>
      <dgm:spPr/>
      <dgm:t>
        <a:bodyPr/>
        <a:lstStyle/>
        <a:p>
          <a:endParaRPr lang="en-US"/>
        </a:p>
      </dgm:t>
    </dgm:pt>
    <dgm:pt modelId="{B7EBC942-FDC4-41DE-839E-CDBBC5831DD8}">
      <dgm:prSet/>
      <dgm:spPr/>
      <dgm:t>
        <a:bodyPr/>
        <a:lstStyle/>
        <a:p>
          <a:r>
            <a:rPr lang="en-US"/>
            <a:t>2 Timothy 3:1-5</a:t>
          </a:r>
        </a:p>
      </dgm:t>
    </dgm:pt>
    <dgm:pt modelId="{B534F8E4-753A-40B7-8C99-592AD16B6EEE}" type="parTrans" cxnId="{ADBB9C19-C511-4DE9-B6AB-08BA68C09CCE}">
      <dgm:prSet/>
      <dgm:spPr/>
      <dgm:t>
        <a:bodyPr/>
        <a:lstStyle/>
        <a:p>
          <a:endParaRPr lang="en-US"/>
        </a:p>
      </dgm:t>
    </dgm:pt>
    <dgm:pt modelId="{A423D676-26D9-4DF1-97BC-D47607CABF32}" type="sibTrans" cxnId="{ADBB9C19-C511-4DE9-B6AB-08BA68C09CCE}">
      <dgm:prSet/>
      <dgm:spPr/>
      <dgm:t>
        <a:bodyPr/>
        <a:lstStyle/>
        <a:p>
          <a:endParaRPr lang="en-US"/>
        </a:p>
      </dgm:t>
    </dgm:pt>
    <dgm:pt modelId="{A14A4E69-BE6A-4787-B353-CB59F3DDEA03}" type="pres">
      <dgm:prSet presAssocID="{E7A12D8B-D6CE-4859-B43C-1A0DDB76D105}" presName="linear" presStyleCnt="0">
        <dgm:presLayoutVars>
          <dgm:animLvl val="lvl"/>
          <dgm:resizeHandles val="exact"/>
        </dgm:presLayoutVars>
      </dgm:prSet>
      <dgm:spPr/>
    </dgm:pt>
    <dgm:pt modelId="{3850FF59-E403-461D-9C20-B6120E9B0E11}" type="pres">
      <dgm:prSet presAssocID="{792DC7CF-2524-48AA-A01D-891D4B1F549D}" presName="parentText" presStyleLbl="node1" presStyleIdx="0" presStyleCnt="2">
        <dgm:presLayoutVars>
          <dgm:chMax val="0"/>
          <dgm:bulletEnabled val="1"/>
        </dgm:presLayoutVars>
      </dgm:prSet>
      <dgm:spPr/>
    </dgm:pt>
    <dgm:pt modelId="{94ECF2D0-F95B-4D47-B7F8-302DFFF2AB5D}" type="pres">
      <dgm:prSet presAssocID="{3802CB6C-98D0-4006-97D4-3129066D1762}" presName="spacer" presStyleCnt="0"/>
      <dgm:spPr/>
    </dgm:pt>
    <dgm:pt modelId="{506442C1-A23C-4EAF-879A-ED412C881C4F}" type="pres">
      <dgm:prSet presAssocID="{B7EBC942-FDC4-41DE-839E-CDBBC5831DD8}" presName="parentText" presStyleLbl="node1" presStyleIdx="1" presStyleCnt="2">
        <dgm:presLayoutVars>
          <dgm:chMax val="0"/>
          <dgm:bulletEnabled val="1"/>
        </dgm:presLayoutVars>
      </dgm:prSet>
      <dgm:spPr/>
    </dgm:pt>
  </dgm:ptLst>
  <dgm:cxnLst>
    <dgm:cxn modelId="{71A0E505-B196-4DB4-BE1C-5C713F08709F}" type="presOf" srcId="{E7A12D8B-D6CE-4859-B43C-1A0DDB76D105}" destId="{A14A4E69-BE6A-4787-B353-CB59F3DDEA03}" srcOrd="0" destOrd="0" presId="urn:microsoft.com/office/officeart/2005/8/layout/vList2"/>
    <dgm:cxn modelId="{ADBB9C19-C511-4DE9-B6AB-08BA68C09CCE}" srcId="{E7A12D8B-D6CE-4859-B43C-1A0DDB76D105}" destId="{B7EBC942-FDC4-41DE-839E-CDBBC5831DD8}" srcOrd="1" destOrd="0" parTransId="{B534F8E4-753A-40B7-8C99-592AD16B6EEE}" sibTransId="{A423D676-26D9-4DF1-97BC-D47607CABF32}"/>
    <dgm:cxn modelId="{C5AA6549-10B7-4AEB-8244-E024EF1DADF2}" srcId="{E7A12D8B-D6CE-4859-B43C-1A0DDB76D105}" destId="{792DC7CF-2524-48AA-A01D-891D4B1F549D}" srcOrd="0" destOrd="0" parTransId="{08EE2DCA-6DFC-4575-BFA2-F7DB58BB94D8}" sibTransId="{3802CB6C-98D0-4006-97D4-3129066D1762}"/>
    <dgm:cxn modelId="{80B81D8D-CDF6-461C-A5F6-0DBE9D05487B}" type="presOf" srcId="{B7EBC942-FDC4-41DE-839E-CDBBC5831DD8}" destId="{506442C1-A23C-4EAF-879A-ED412C881C4F}" srcOrd="0" destOrd="0" presId="urn:microsoft.com/office/officeart/2005/8/layout/vList2"/>
    <dgm:cxn modelId="{181831F8-F5ED-4BAA-9FF1-6919BB1BE0BB}" type="presOf" srcId="{792DC7CF-2524-48AA-A01D-891D4B1F549D}" destId="{3850FF59-E403-461D-9C20-B6120E9B0E11}" srcOrd="0" destOrd="0" presId="urn:microsoft.com/office/officeart/2005/8/layout/vList2"/>
    <dgm:cxn modelId="{C28308ED-9EC4-4A4A-83D2-7ADCB80BB555}" type="presParOf" srcId="{A14A4E69-BE6A-4787-B353-CB59F3DDEA03}" destId="{3850FF59-E403-461D-9C20-B6120E9B0E11}" srcOrd="0" destOrd="0" presId="urn:microsoft.com/office/officeart/2005/8/layout/vList2"/>
    <dgm:cxn modelId="{963510D4-28D1-40B7-AD0B-40E29DBE9DFC}" type="presParOf" srcId="{A14A4E69-BE6A-4787-B353-CB59F3DDEA03}" destId="{94ECF2D0-F95B-4D47-B7F8-302DFFF2AB5D}" srcOrd="1" destOrd="0" presId="urn:microsoft.com/office/officeart/2005/8/layout/vList2"/>
    <dgm:cxn modelId="{AB73ECDD-9CE1-4A73-8A8B-11B5686E067C}" type="presParOf" srcId="{A14A4E69-BE6A-4787-B353-CB59F3DDEA03}" destId="{506442C1-A23C-4EAF-879A-ED412C881C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0FF59-E403-461D-9C20-B6120E9B0E11}">
      <dsp:nvSpPr>
        <dsp:cNvPr id="0" name=""/>
        <dsp:cNvSpPr/>
      </dsp:nvSpPr>
      <dsp:spPr>
        <a:xfrm>
          <a:off x="0" y="1137919"/>
          <a:ext cx="6735443" cy="15507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Galatians 5:19-21</a:t>
          </a:r>
        </a:p>
      </dsp:txBody>
      <dsp:txXfrm>
        <a:off x="75703" y="1213622"/>
        <a:ext cx="6584037" cy="1399375"/>
      </dsp:txXfrm>
    </dsp:sp>
    <dsp:sp modelId="{506442C1-A23C-4EAF-879A-ED412C881C4F}">
      <dsp:nvSpPr>
        <dsp:cNvPr id="0" name=""/>
        <dsp:cNvSpPr/>
      </dsp:nvSpPr>
      <dsp:spPr>
        <a:xfrm>
          <a:off x="0" y="2875901"/>
          <a:ext cx="6735443" cy="1550781"/>
        </a:xfrm>
        <a:prstGeom prst="roundRect">
          <a:avLst/>
        </a:prstGeom>
        <a:solidFill>
          <a:schemeClr val="accent5">
            <a:hueOff val="-13945574"/>
            <a:satOff val="12612"/>
            <a:lumOff val="-24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2 Timothy 3:1-5</a:t>
          </a:r>
        </a:p>
      </dsp:txBody>
      <dsp:txXfrm>
        <a:off x="75703" y="2951604"/>
        <a:ext cx="6584037" cy="1399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8F9FC-49B4-4448-9BAE-17A78DC5923B}"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AA6EC-74DC-4DA6-8FA2-5844C1053E71}" type="slidenum">
              <a:rPr lang="en-US" smtClean="0"/>
              <a:t>‹#›</a:t>
            </a:fld>
            <a:endParaRPr lang="en-US"/>
          </a:p>
        </p:txBody>
      </p:sp>
    </p:spTree>
    <p:extLst>
      <p:ext uri="{BB962C8B-B14F-4D97-AF65-F5344CB8AC3E}">
        <p14:creationId xmlns:p14="http://schemas.microsoft.com/office/powerpoint/2010/main" val="13736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508831-2FC2-4A2B-A2F7-2A3C718092C1}" type="slidenum">
              <a:rPr lang="en-US" smtClean="0"/>
              <a:t>1</a:t>
            </a:fld>
            <a:endParaRPr lang="en-US"/>
          </a:p>
        </p:txBody>
      </p:sp>
    </p:spTree>
    <p:extLst>
      <p:ext uri="{BB962C8B-B14F-4D97-AF65-F5344CB8AC3E}">
        <p14:creationId xmlns:p14="http://schemas.microsoft.com/office/powerpoint/2010/main" val="176926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7/13/2021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26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81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4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7/13/2021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56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91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72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74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4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61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0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7/13/2021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92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7/13/2021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586145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76" r:id="rId6"/>
    <p:sldLayoutId id="2147483672" r:id="rId7"/>
    <p:sldLayoutId id="2147483673" r:id="rId8"/>
    <p:sldLayoutId id="2147483674" r:id="rId9"/>
    <p:sldLayoutId id="2147483675"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7E5F74C9-B88A-4451-8FA0-C914AF4B6F21}"/>
              </a:ext>
            </a:extLst>
          </p:cNvPr>
          <p:cNvPicPr>
            <a:picLocks noChangeAspect="1"/>
          </p:cNvPicPr>
          <p:nvPr/>
        </p:nvPicPr>
        <p:blipFill rotWithShape="1">
          <a:blip r:embed="rId3">
            <a:extLst>
              <a:ext uri="{28A0092B-C50C-407E-A947-70E740481C1C}">
                <a14:useLocalDpi xmlns:a14="http://schemas.microsoft.com/office/drawing/2010/main" val="0"/>
              </a:ext>
            </a:extLst>
          </a:blip>
          <a:srcRect t="34935"/>
          <a:stretch/>
        </p:blipFill>
        <p:spPr>
          <a:xfrm>
            <a:off x="457200" y="457200"/>
            <a:ext cx="11277600" cy="5943600"/>
          </a:xfrm>
          <a:prstGeom prst="rect">
            <a:avLst/>
          </a:prstGeom>
        </p:spPr>
      </p:pic>
    </p:spTree>
    <p:extLst>
      <p:ext uri="{BB962C8B-B14F-4D97-AF65-F5344CB8AC3E}">
        <p14:creationId xmlns:p14="http://schemas.microsoft.com/office/powerpoint/2010/main" val="22605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7A2C-791A-4473-82A5-D2DAC57C20B6}"/>
              </a:ext>
            </a:extLst>
          </p:cNvPr>
          <p:cNvSpPr>
            <a:spLocks noGrp="1"/>
          </p:cNvSpPr>
          <p:nvPr>
            <p:ph type="title"/>
          </p:nvPr>
        </p:nvSpPr>
        <p:spPr/>
        <p:txBody>
          <a:bodyPr/>
          <a:lstStyle/>
          <a:p>
            <a:r>
              <a:rPr lang="en-US" dirty="0"/>
              <a:t>James 2:10</a:t>
            </a:r>
          </a:p>
        </p:txBody>
      </p:sp>
      <p:sp>
        <p:nvSpPr>
          <p:cNvPr id="3" name="Content Placeholder 2">
            <a:extLst>
              <a:ext uri="{FF2B5EF4-FFF2-40B4-BE49-F238E27FC236}">
                <a16:creationId xmlns:a16="http://schemas.microsoft.com/office/drawing/2014/main" id="{90308E60-5F7B-4C4C-A9CA-4D42AD1761CB}"/>
              </a:ext>
            </a:extLst>
          </p:cNvPr>
          <p:cNvSpPr>
            <a:spLocks noGrp="1"/>
          </p:cNvSpPr>
          <p:nvPr>
            <p:ph idx="1"/>
          </p:nvPr>
        </p:nvSpPr>
        <p:spPr/>
        <p:txBody>
          <a:bodyPr>
            <a:noAutofit/>
          </a:bodyPr>
          <a:lstStyle/>
          <a:p>
            <a:pPr marL="0" indent="0">
              <a:buNone/>
            </a:pPr>
            <a:r>
              <a:rPr lang="en-US" sz="7200" b="0" i="0" dirty="0">
                <a:solidFill>
                  <a:srgbClr val="000000"/>
                </a:solidFill>
                <a:effectLst/>
                <a:latin typeface="system-ui"/>
              </a:rPr>
              <a:t>For whoever keeps the entire law, and yet stumbles at one point, is guilty of breaking it all.</a:t>
            </a:r>
            <a:endParaRPr lang="en-US" sz="7200" dirty="0"/>
          </a:p>
        </p:txBody>
      </p:sp>
    </p:spTree>
    <p:extLst>
      <p:ext uri="{BB962C8B-B14F-4D97-AF65-F5344CB8AC3E}">
        <p14:creationId xmlns:p14="http://schemas.microsoft.com/office/powerpoint/2010/main" val="102699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BB19-D316-4628-BC25-31DFB5F3E052}"/>
              </a:ext>
            </a:extLst>
          </p:cNvPr>
          <p:cNvSpPr>
            <a:spLocks noGrp="1"/>
          </p:cNvSpPr>
          <p:nvPr>
            <p:ph type="title"/>
          </p:nvPr>
        </p:nvSpPr>
        <p:spPr/>
        <p:txBody>
          <a:bodyPr/>
          <a:lstStyle/>
          <a:p>
            <a:r>
              <a:rPr lang="en-US" dirty="0"/>
              <a:t>Romans 3:23-24</a:t>
            </a:r>
          </a:p>
        </p:txBody>
      </p:sp>
      <p:sp>
        <p:nvSpPr>
          <p:cNvPr id="3" name="Content Placeholder 2">
            <a:extLst>
              <a:ext uri="{FF2B5EF4-FFF2-40B4-BE49-F238E27FC236}">
                <a16:creationId xmlns:a16="http://schemas.microsoft.com/office/drawing/2014/main" id="{2779D675-98F2-4DFC-9F08-104311A9F7FD}"/>
              </a:ext>
            </a:extLst>
          </p:cNvPr>
          <p:cNvSpPr>
            <a:spLocks noGrp="1"/>
          </p:cNvSpPr>
          <p:nvPr>
            <p:ph idx="1"/>
          </p:nvPr>
        </p:nvSpPr>
        <p:spPr/>
        <p:txBody>
          <a:bodyPr>
            <a:noAutofit/>
          </a:bodyPr>
          <a:lstStyle/>
          <a:p>
            <a:pPr marL="0" indent="0">
              <a:buNone/>
            </a:pPr>
            <a:r>
              <a:rPr lang="en-US" sz="5400" b="0" i="0" dirty="0">
                <a:solidFill>
                  <a:srgbClr val="000000"/>
                </a:solidFill>
                <a:effectLst/>
                <a:latin typeface="system-ui"/>
              </a:rPr>
              <a:t>For all have sinned and fall short of the</a:t>
            </a:r>
            <a:r>
              <a:rPr lang="en-US" sz="5400" baseline="30000" dirty="0">
                <a:solidFill>
                  <a:srgbClr val="000000"/>
                </a:solidFill>
                <a:latin typeface="system-ui"/>
              </a:rPr>
              <a:t> </a:t>
            </a:r>
            <a:r>
              <a:rPr lang="en-US" sz="5400" b="0" i="0" dirty="0">
                <a:solidFill>
                  <a:srgbClr val="000000"/>
                </a:solidFill>
                <a:effectLst/>
                <a:latin typeface="system-ui"/>
              </a:rPr>
              <a:t>glory of God;</a:t>
            </a:r>
            <a:r>
              <a:rPr lang="en-US" sz="5400" b="1" i="0" baseline="30000" dirty="0">
                <a:solidFill>
                  <a:srgbClr val="000000"/>
                </a:solidFill>
                <a:effectLst/>
                <a:latin typeface="system-ui"/>
              </a:rPr>
              <a:t> </a:t>
            </a:r>
            <a:r>
              <a:rPr lang="en-US" sz="5400" b="0" i="0" dirty="0">
                <a:solidFill>
                  <a:srgbClr val="000000"/>
                </a:solidFill>
                <a:effectLst/>
                <a:latin typeface="system-ui"/>
              </a:rPr>
              <a:t>they are justified freely by his grace through the redemption that is in Christ Jesus.</a:t>
            </a:r>
            <a:endParaRPr lang="en-US" sz="5400" dirty="0"/>
          </a:p>
        </p:txBody>
      </p:sp>
    </p:spTree>
    <p:extLst>
      <p:ext uri="{BB962C8B-B14F-4D97-AF65-F5344CB8AC3E}">
        <p14:creationId xmlns:p14="http://schemas.microsoft.com/office/powerpoint/2010/main" val="262782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0A40-4FA7-438A-88B5-8B2552AC45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4A8A0D-68BF-4231-B353-2738CC5918D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8800" dirty="0">
                <a:solidFill>
                  <a:srgbClr val="FF0000"/>
                </a:solidFill>
              </a:rPr>
              <a:t>Focus on the center</a:t>
            </a:r>
          </a:p>
          <a:p>
            <a:pPr marL="0" indent="0" algn="ctr">
              <a:buNone/>
            </a:pPr>
            <a:endParaRPr lang="en-US" dirty="0"/>
          </a:p>
        </p:txBody>
      </p:sp>
    </p:spTree>
    <p:extLst>
      <p:ext uri="{BB962C8B-B14F-4D97-AF65-F5344CB8AC3E}">
        <p14:creationId xmlns:p14="http://schemas.microsoft.com/office/powerpoint/2010/main" val="75023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6045-5EF9-45D2-96F1-7C2244D9C351}"/>
              </a:ext>
            </a:extLst>
          </p:cNvPr>
          <p:cNvSpPr>
            <a:spLocks noGrp="1"/>
          </p:cNvSpPr>
          <p:nvPr>
            <p:ph type="title"/>
          </p:nvPr>
        </p:nvSpPr>
        <p:spPr/>
        <p:txBody>
          <a:bodyPr/>
          <a:lstStyle/>
          <a:p>
            <a:r>
              <a:rPr lang="en-US" dirty="0"/>
              <a:t>Hebrews 12:1-3</a:t>
            </a:r>
          </a:p>
        </p:txBody>
      </p:sp>
      <p:sp>
        <p:nvSpPr>
          <p:cNvPr id="3" name="Content Placeholder 2">
            <a:extLst>
              <a:ext uri="{FF2B5EF4-FFF2-40B4-BE49-F238E27FC236}">
                <a16:creationId xmlns:a16="http://schemas.microsoft.com/office/drawing/2014/main" id="{7F36C760-B8C7-4CA3-80E9-A7F24A08D04E}"/>
              </a:ext>
            </a:extLst>
          </p:cNvPr>
          <p:cNvSpPr>
            <a:spLocks noGrp="1"/>
          </p:cNvSpPr>
          <p:nvPr>
            <p:ph idx="1"/>
          </p:nvPr>
        </p:nvSpPr>
        <p:spPr/>
        <p:txBody>
          <a:bodyPr>
            <a:noAutofit/>
          </a:bodyPr>
          <a:lstStyle/>
          <a:p>
            <a:pPr marL="0" indent="0">
              <a:buNone/>
            </a:pPr>
            <a:r>
              <a:rPr lang="en-US" sz="3600" b="0" i="0" dirty="0">
                <a:solidFill>
                  <a:srgbClr val="000000"/>
                </a:solidFill>
                <a:effectLst/>
                <a:latin typeface="system-ui"/>
              </a:rPr>
              <a:t>Therefore, since we also have such a large cloud of witnesses surrounding us, let us lay aside every hindrance and the sin that so easily ensnares us. Let us run with endurance the race that lies before us, keeping our eyes on Jesus, the pioneer and perfecter of our faith. For the joy that lay before him, he endured the cross, despising the shame, and sat down at the right hand of the throne of God.</a:t>
            </a:r>
            <a:endParaRPr lang="en-US" sz="3600" dirty="0"/>
          </a:p>
        </p:txBody>
      </p:sp>
    </p:spTree>
    <p:extLst>
      <p:ext uri="{BB962C8B-B14F-4D97-AF65-F5344CB8AC3E}">
        <p14:creationId xmlns:p14="http://schemas.microsoft.com/office/powerpoint/2010/main" val="112051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7" name="Rectangle 136">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BA3BA7-8EAF-49A8-A0B6-6184F751B768}"/>
              </a:ext>
            </a:extLst>
          </p:cNvPr>
          <p:cNvSpPr>
            <a:spLocks noGrp="1"/>
          </p:cNvSpPr>
          <p:nvPr>
            <p:ph type="ctrTitle"/>
          </p:nvPr>
        </p:nvSpPr>
        <p:spPr>
          <a:xfrm>
            <a:off x="860742" y="1124988"/>
            <a:ext cx="4425962" cy="2387600"/>
          </a:xfrm>
        </p:spPr>
        <p:txBody>
          <a:bodyPr>
            <a:normAutofit/>
          </a:bodyPr>
          <a:lstStyle/>
          <a:p>
            <a:pPr algn="l"/>
            <a:r>
              <a:rPr lang="en-US"/>
              <a:t>The Cornhole Sermon</a:t>
            </a:r>
          </a:p>
        </p:txBody>
      </p:sp>
      <p:sp>
        <p:nvSpPr>
          <p:cNvPr id="3" name="Subtitle 2">
            <a:extLst>
              <a:ext uri="{FF2B5EF4-FFF2-40B4-BE49-F238E27FC236}">
                <a16:creationId xmlns:a16="http://schemas.microsoft.com/office/drawing/2014/main" id="{B3A479E0-498F-4ECC-831D-F807403DC0BC}"/>
              </a:ext>
            </a:extLst>
          </p:cNvPr>
          <p:cNvSpPr>
            <a:spLocks noGrp="1"/>
          </p:cNvSpPr>
          <p:nvPr>
            <p:ph type="subTitle" idx="1"/>
          </p:nvPr>
        </p:nvSpPr>
        <p:spPr>
          <a:xfrm>
            <a:off x="860742" y="3633691"/>
            <a:ext cx="4425962" cy="1655762"/>
          </a:xfrm>
        </p:spPr>
        <p:txBody>
          <a:bodyPr>
            <a:normAutofit/>
          </a:bodyPr>
          <a:lstStyle/>
          <a:p>
            <a:pPr algn="l"/>
            <a:endParaRPr lang="en-US"/>
          </a:p>
        </p:txBody>
      </p:sp>
      <p:pic>
        <p:nvPicPr>
          <p:cNvPr id="1026" name="Picture 2" descr="Harrier Cornhole Board Set | Net World Sports">
            <a:extLst>
              <a:ext uri="{FF2B5EF4-FFF2-40B4-BE49-F238E27FC236}">
                <a16:creationId xmlns:a16="http://schemas.microsoft.com/office/drawing/2014/main" id="{C5DC70AA-7161-4AC8-A4DC-0094542AAB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5" r="2915"/>
          <a:stretch/>
        </p:blipFill>
        <p:spPr bwMode="auto">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noFill/>
          <a:extLst>
            <a:ext uri="{909E8E84-426E-40DD-AFC4-6F175D3DCCD1}">
              <a14:hiddenFill xmlns:a14="http://schemas.microsoft.com/office/drawing/2010/main">
                <a:solidFill>
                  <a:srgbClr val="FFFFFF"/>
                </a:solidFill>
              </a14:hiddenFill>
            </a:ext>
          </a:extLst>
        </p:spPr>
      </p:pic>
      <p:sp>
        <p:nvSpPr>
          <p:cNvPr id="141"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6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7D07-FD0E-40E0-9F7A-A786C7BD55E1}"/>
              </a:ext>
            </a:extLst>
          </p:cNvPr>
          <p:cNvSpPr>
            <a:spLocks noGrp="1"/>
          </p:cNvSpPr>
          <p:nvPr>
            <p:ph type="title"/>
          </p:nvPr>
        </p:nvSpPr>
        <p:spPr/>
        <p:txBody>
          <a:bodyPr/>
          <a:lstStyle/>
          <a:p>
            <a:r>
              <a:rPr lang="en-US" dirty="0"/>
              <a:t>What does cornhole have to do with Jesus?</a:t>
            </a:r>
          </a:p>
        </p:txBody>
      </p:sp>
      <p:sp>
        <p:nvSpPr>
          <p:cNvPr id="3" name="Content Placeholder 2">
            <a:extLst>
              <a:ext uri="{FF2B5EF4-FFF2-40B4-BE49-F238E27FC236}">
                <a16:creationId xmlns:a16="http://schemas.microsoft.com/office/drawing/2014/main" id="{E1B2C936-9FA8-42D1-8447-B6A1927AA11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8800" dirty="0">
                <a:solidFill>
                  <a:schemeClr val="accent2"/>
                </a:solidFill>
              </a:rPr>
              <a:t>Ecclesiastes 7:15-18</a:t>
            </a:r>
          </a:p>
        </p:txBody>
      </p:sp>
    </p:spTree>
    <p:extLst>
      <p:ext uri="{BB962C8B-B14F-4D97-AF65-F5344CB8AC3E}">
        <p14:creationId xmlns:p14="http://schemas.microsoft.com/office/powerpoint/2010/main" val="68769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0A40-4FA7-438A-88B5-8B2552AC45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4A8A0D-68BF-4231-B353-2738CC5918D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8800" dirty="0">
                <a:solidFill>
                  <a:schemeClr val="accent2"/>
                </a:solidFill>
              </a:rPr>
              <a:t>Don’t underthrow it</a:t>
            </a:r>
          </a:p>
          <a:p>
            <a:pPr marL="0" indent="0" algn="ctr">
              <a:buNone/>
            </a:pPr>
            <a:endParaRPr lang="en-US" dirty="0"/>
          </a:p>
        </p:txBody>
      </p:sp>
    </p:spTree>
    <p:extLst>
      <p:ext uri="{BB962C8B-B14F-4D97-AF65-F5344CB8AC3E}">
        <p14:creationId xmlns:p14="http://schemas.microsoft.com/office/powerpoint/2010/main" val="360880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C222-18F2-4CEE-A6C1-69853797D676}"/>
              </a:ext>
            </a:extLst>
          </p:cNvPr>
          <p:cNvSpPr>
            <a:spLocks noGrp="1"/>
          </p:cNvSpPr>
          <p:nvPr>
            <p:ph type="title"/>
          </p:nvPr>
        </p:nvSpPr>
        <p:spPr/>
        <p:txBody>
          <a:bodyPr/>
          <a:lstStyle/>
          <a:p>
            <a:r>
              <a:rPr lang="en-US" dirty="0"/>
              <a:t>Romans 6:20-21</a:t>
            </a:r>
          </a:p>
        </p:txBody>
      </p:sp>
      <p:sp>
        <p:nvSpPr>
          <p:cNvPr id="3" name="Content Placeholder 2">
            <a:extLst>
              <a:ext uri="{FF2B5EF4-FFF2-40B4-BE49-F238E27FC236}">
                <a16:creationId xmlns:a16="http://schemas.microsoft.com/office/drawing/2014/main" id="{5926DADF-1526-4403-A428-AA8873203274}"/>
              </a:ext>
            </a:extLst>
          </p:cNvPr>
          <p:cNvSpPr>
            <a:spLocks noGrp="1"/>
          </p:cNvSpPr>
          <p:nvPr>
            <p:ph idx="1"/>
          </p:nvPr>
        </p:nvSpPr>
        <p:spPr/>
        <p:txBody>
          <a:bodyPr>
            <a:noAutofit/>
          </a:bodyPr>
          <a:lstStyle/>
          <a:p>
            <a:pPr marL="0" indent="0">
              <a:buNone/>
            </a:pPr>
            <a:r>
              <a:rPr lang="en-US" sz="4800" b="0" i="0" dirty="0">
                <a:solidFill>
                  <a:srgbClr val="000000"/>
                </a:solidFill>
                <a:effectLst/>
                <a:latin typeface="system-ui"/>
              </a:rPr>
              <a:t>For when you were slaves of sin, you were free with regard to righteousness. So what fruit was produced then from the things you are now ashamed of? The outcome of those things is death.</a:t>
            </a:r>
            <a:endParaRPr lang="en-US" sz="4800" dirty="0"/>
          </a:p>
        </p:txBody>
      </p:sp>
    </p:spTree>
    <p:extLst>
      <p:ext uri="{BB962C8B-B14F-4D97-AF65-F5344CB8AC3E}">
        <p14:creationId xmlns:p14="http://schemas.microsoft.com/office/powerpoint/2010/main" val="764352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79862F-3AB0-4AE6-A3BB-A11D083209F7}"/>
              </a:ext>
            </a:extLst>
          </p:cNvPr>
          <p:cNvSpPr>
            <a:spLocks noGrp="1"/>
          </p:cNvSpPr>
          <p:nvPr>
            <p:ph type="title"/>
          </p:nvPr>
        </p:nvSpPr>
        <p:spPr>
          <a:xfrm>
            <a:off x="838200" y="643467"/>
            <a:ext cx="2951205" cy="5571066"/>
          </a:xfrm>
        </p:spPr>
        <p:txBody>
          <a:bodyPr>
            <a:normAutofit/>
          </a:bodyPr>
          <a:lstStyle/>
          <a:p>
            <a:endParaRPr lang="en-US" dirty="0">
              <a:solidFill>
                <a:srgbClr val="FFFFFF"/>
              </a:solidFill>
            </a:endParaRP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8DBC8EC-A6B2-4523-B0C0-1A6523ED2386}"/>
              </a:ext>
            </a:extLst>
          </p:cNvPr>
          <p:cNvGraphicFramePr>
            <a:graphicFrameLocks noGrp="1"/>
          </p:cNvGraphicFramePr>
          <p:nvPr>
            <p:ph idx="1"/>
            <p:extLst>
              <p:ext uri="{D42A27DB-BD31-4B8C-83A1-F6EECF244321}">
                <p14:modId xmlns:p14="http://schemas.microsoft.com/office/powerpoint/2010/main" val="2954698284"/>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85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E2A5-694E-4172-83C3-ADB1B6BFD909}"/>
              </a:ext>
            </a:extLst>
          </p:cNvPr>
          <p:cNvSpPr>
            <a:spLocks noGrp="1"/>
          </p:cNvSpPr>
          <p:nvPr>
            <p:ph type="title"/>
          </p:nvPr>
        </p:nvSpPr>
        <p:spPr/>
        <p:txBody>
          <a:bodyPr/>
          <a:lstStyle/>
          <a:p>
            <a:r>
              <a:rPr lang="en-US" dirty="0"/>
              <a:t>James 1:13-15</a:t>
            </a:r>
          </a:p>
        </p:txBody>
      </p:sp>
      <p:sp>
        <p:nvSpPr>
          <p:cNvPr id="3" name="Content Placeholder 2">
            <a:extLst>
              <a:ext uri="{FF2B5EF4-FFF2-40B4-BE49-F238E27FC236}">
                <a16:creationId xmlns:a16="http://schemas.microsoft.com/office/drawing/2014/main" id="{4CED6D1A-F8D6-49D9-BE37-8DB5A3D8102D}"/>
              </a:ext>
            </a:extLst>
          </p:cNvPr>
          <p:cNvSpPr>
            <a:spLocks noGrp="1"/>
          </p:cNvSpPr>
          <p:nvPr>
            <p:ph idx="1"/>
          </p:nvPr>
        </p:nvSpPr>
        <p:spPr/>
        <p:txBody>
          <a:bodyPr>
            <a:noAutofit/>
          </a:bodyPr>
          <a:lstStyle/>
          <a:p>
            <a:pPr marL="0" indent="0">
              <a:buNone/>
            </a:pPr>
            <a:r>
              <a:rPr lang="en-US" sz="4000" b="0" i="0" dirty="0">
                <a:solidFill>
                  <a:srgbClr val="000000"/>
                </a:solidFill>
                <a:effectLst/>
                <a:latin typeface="system-ui"/>
              </a:rPr>
              <a:t>No one undergoing a trial should say, “I am being tempted by God,” since God is not tempted by evil, and he himself doesn’t tempt anyone. But each person is tempted when he is drawn away and enticed by his own evil desire. Then after desire has conceived, it gives birth to sin, and when sin is fully grown, it gives birth to death.</a:t>
            </a:r>
            <a:endParaRPr lang="en-US" sz="4000" dirty="0"/>
          </a:p>
        </p:txBody>
      </p:sp>
    </p:spTree>
    <p:extLst>
      <p:ext uri="{BB962C8B-B14F-4D97-AF65-F5344CB8AC3E}">
        <p14:creationId xmlns:p14="http://schemas.microsoft.com/office/powerpoint/2010/main" val="181792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0A40-4FA7-438A-88B5-8B2552AC45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4A8A0D-68BF-4231-B353-2738CC5918D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8800" dirty="0">
                <a:solidFill>
                  <a:schemeClr val="accent2"/>
                </a:solidFill>
              </a:rPr>
              <a:t>Don’t overthrow it</a:t>
            </a:r>
          </a:p>
          <a:p>
            <a:pPr marL="0" indent="0" algn="ctr">
              <a:buNone/>
            </a:pPr>
            <a:endParaRPr lang="en-US" dirty="0"/>
          </a:p>
        </p:txBody>
      </p:sp>
    </p:spTree>
    <p:extLst>
      <p:ext uri="{BB962C8B-B14F-4D97-AF65-F5344CB8AC3E}">
        <p14:creationId xmlns:p14="http://schemas.microsoft.com/office/powerpoint/2010/main" val="26180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632A-EDD7-4472-9038-3E3F6ADBCCE2}"/>
              </a:ext>
            </a:extLst>
          </p:cNvPr>
          <p:cNvSpPr>
            <a:spLocks noGrp="1"/>
          </p:cNvSpPr>
          <p:nvPr>
            <p:ph type="title"/>
          </p:nvPr>
        </p:nvSpPr>
        <p:spPr/>
        <p:txBody>
          <a:bodyPr/>
          <a:lstStyle/>
          <a:p>
            <a:r>
              <a:rPr lang="en-US" dirty="0"/>
              <a:t>Ephesians 2:8-9</a:t>
            </a:r>
          </a:p>
        </p:txBody>
      </p:sp>
      <p:sp>
        <p:nvSpPr>
          <p:cNvPr id="3" name="Content Placeholder 2">
            <a:extLst>
              <a:ext uri="{FF2B5EF4-FFF2-40B4-BE49-F238E27FC236}">
                <a16:creationId xmlns:a16="http://schemas.microsoft.com/office/drawing/2014/main" id="{50F38D4B-FDDB-49E1-BA43-30E0B61A4D82}"/>
              </a:ext>
            </a:extLst>
          </p:cNvPr>
          <p:cNvSpPr>
            <a:spLocks noGrp="1"/>
          </p:cNvSpPr>
          <p:nvPr>
            <p:ph idx="1"/>
          </p:nvPr>
        </p:nvSpPr>
        <p:spPr/>
        <p:txBody>
          <a:bodyPr>
            <a:normAutofit/>
          </a:bodyPr>
          <a:lstStyle/>
          <a:p>
            <a:pPr marL="0" indent="0">
              <a:buNone/>
            </a:pPr>
            <a:r>
              <a:rPr lang="en-US" sz="5400" b="0" i="0" dirty="0">
                <a:solidFill>
                  <a:srgbClr val="000000"/>
                </a:solidFill>
                <a:effectLst/>
                <a:latin typeface="system-ui"/>
              </a:rPr>
              <a:t>For you are saved by grace through faith, and this is not from yourselves; it is God’s gift— not from works, so that no one can boast.</a:t>
            </a:r>
            <a:endParaRPr lang="en-US" sz="5400" dirty="0"/>
          </a:p>
        </p:txBody>
      </p:sp>
    </p:spTree>
    <p:extLst>
      <p:ext uri="{BB962C8B-B14F-4D97-AF65-F5344CB8AC3E}">
        <p14:creationId xmlns:p14="http://schemas.microsoft.com/office/powerpoint/2010/main" val="2057361474"/>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323</Words>
  <Application>Microsoft Office PowerPoint</Application>
  <PresentationFormat>Widescreen</PresentationFormat>
  <Paragraphs>33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Next LT Pro</vt:lpstr>
      <vt:lpstr>Calibri</vt:lpstr>
      <vt:lpstr>system-ui</vt:lpstr>
      <vt:lpstr>Tw Cen MT</vt:lpstr>
      <vt:lpstr>ShapesVTI</vt:lpstr>
      <vt:lpstr>PowerPoint Presentation</vt:lpstr>
      <vt:lpstr>The Cornhole Sermon</vt:lpstr>
      <vt:lpstr>What does cornhole have to do with Jesus?</vt:lpstr>
      <vt:lpstr>PowerPoint Presentation</vt:lpstr>
      <vt:lpstr>Romans 6:20-21</vt:lpstr>
      <vt:lpstr>PowerPoint Presentation</vt:lpstr>
      <vt:lpstr>James 1:13-15</vt:lpstr>
      <vt:lpstr>PowerPoint Presentation</vt:lpstr>
      <vt:lpstr>Ephesians 2:8-9</vt:lpstr>
      <vt:lpstr>James 2:10</vt:lpstr>
      <vt:lpstr>Romans 3:23-24</vt:lpstr>
      <vt:lpstr>PowerPoint Presentation</vt:lpstr>
      <vt:lpstr>Hebrews 12:1-3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 Gardner</dc:creator>
  <cp:lastModifiedBy>Fenton Gardner</cp:lastModifiedBy>
  <cp:revision>3</cp:revision>
  <dcterms:created xsi:type="dcterms:W3CDTF">2021-07-11T12:31:39Z</dcterms:created>
  <dcterms:modified xsi:type="dcterms:W3CDTF">2021-07-13T12:35:34Z</dcterms:modified>
</cp:coreProperties>
</file>