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2" r:id="rId3"/>
    <p:sldId id="290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1D69E-824C-4DAB-A4DE-DCD2B81BD3E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21A908-2B53-4F26-84BD-54DD4472EAE2}">
      <dgm:prSet/>
      <dgm:spPr/>
      <dgm:t>
        <a:bodyPr/>
        <a:lstStyle/>
        <a:p>
          <a:r>
            <a:rPr lang="en-US"/>
            <a:t>1 Timothy 3:1-15</a:t>
          </a:r>
        </a:p>
      </dgm:t>
    </dgm:pt>
    <dgm:pt modelId="{228EA9A8-7D26-4215-AA6B-71AEB44D3C63}" type="parTrans" cxnId="{06E6DD7D-3AAE-4CD9-8514-5CE7C96CE128}">
      <dgm:prSet/>
      <dgm:spPr/>
      <dgm:t>
        <a:bodyPr/>
        <a:lstStyle/>
        <a:p>
          <a:endParaRPr lang="en-US"/>
        </a:p>
      </dgm:t>
    </dgm:pt>
    <dgm:pt modelId="{35DC515E-547C-4B5E-8E8E-8F03EFB3F21E}" type="sibTrans" cxnId="{06E6DD7D-3AAE-4CD9-8514-5CE7C96CE128}">
      <dgm:prSet/>
      <dgm:spPr/>
      <dgm:t>
        <a:bodyPr/>
        <a:lstStyle/>
        <a:p>
          <a:endParaRPr lang="en-US"/>
        </a:p>
      </dgm:t>
    </dgm:pt>
    <dgm:pt modelId="{7AB1C8D3-BBF9-473D-BC12-67A6EFF3CD9C}">
      <dgm:prSet/>
      <dgm:spPr/>
      <dgm:t>
        <a:bodyPr/>
        <a:lstStyle/>
        <a:p>
          <a:r>
            <a:rPr lang="en-US"/>
            <a:t>Titus 1:5-9</a:t>
          </a:r>
        </a:p>
      </dgm:t>
    </dgm:pt>
    <dgm:pt modelId="{DC6C7649-032F-462E-982F-7433CD3953B2}" type="parTrans" cxnId="{8A8A2D89-2570-46E9-BEC5-6B450F4B165C}">
      <dgm:prSet/>
      <dgm:spPr/>
      <dgm:t>
        <a:bodyPr/>
        <a:lstStyle/>
        <a:p>
          <a:endParaRPr lang="en-US"/>
        </a:p>
      </dgm:t>
    </dgm:pt>
    <dgm:pt modelId="{1B6EDB16-7BED-4858-BCA5-479B2DE9B1FA}" type="sibTrans" cxnId="{8A8A2D89-2570-46E9-BEC5-6B450F4B165C}">
      <dgm:prSet/>
      <dgm:spPr/>
      <dgm:t>
        <a:bodyPr/>
        <a:lstStyle/>
        <a:p>
          <a:endParaRPr lang="en-US"/>
        </a:p>
      </dgm:t>
    </dgm:pt>
    <dgm:pt modelId="{A2434C15-0626-41DF-9A2E-B416D5781C07}" type="pres">
      <dgm:prSet presAssocID="{9881D69E-824C-4DAB-A4DE-DCD2B81BD3ED}" presName="root" presStyleCnt="0">
        <dgm:presLayoutVars>
          <dgm:dir/>
          <dgm:resizeHandles val="exact"/>
        </dgm:presLayoutVars>
      </dgm:prSet>
      <dgm:spPr/>
    </dgm:pt>
    <dgm:pt modelId="{0E9CD450-F55E-41ED-BE8D-E551B3E32014}" type="pres">
      <dgm:prSet presAssocID="{FF21A908-2B53-4F26-84BD-54DD4472EAE2}" presName="compNode" presStyleCnt="0"/>
      <dgm:spPr/>
    </dgm:pt>
    <dgm:pt modelId="{7CE34623-EA18-409D-AACE-8BDCF97AC806}" type="pres">
      <dgm:prSet presAssocID="{FF21A908-2B53-4F26-84BD-54DD4472EA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0ED5988F-F88E-470D-8CA4-0914C9B08169}" type="pres">
      <dgm:prSet presAssocID="{FF21A908-2B53-4F26-84BD-54DD4472EAE2}" presName="spaceRect" presStyleCnt="0"/>
      <dgm:spPr/>
    </dgm:pt>
    <dgm:pt modelId="{AFC5F498-C890-4EC5-A1E8-D946AC466289}" type="pres">
      <dgm:prSet presAssocID="{FF21A908-2B53-4F26-84BD-54DD4472EAE2}" presName="textRect" presStyleLbl="revTx" presStyleIdx="0" presStyleCnt="2">
        <dgm:presLayoutVars>
          <dgm:chMax val="1"/>
          <dgm:chPref val="1"/>
        </dgm:presLayoutVars>
      </dgm:prSet>
      <dgm:spPr/>
    </dgm:pt>
    <dgm:pt modelId="{E9906B15-9BD2-4542-B9EB-8EC693822EAF}" type="pres">
      <dgm:prSet presAssocID="{35DC515E-547C-4B5E-8E8E-8F03EFB3F21E}" presName="sibTrans" presStyleCnt="0"/>
      <dgm:spPr/>
    </dgm:pt>
    <dgm:pt modelId="{C5D3D05D-DBA7-4B98-AEF9-1DFFCEFA3189}" type="pres">
      <dgm:prSet presAssocID="{7AB1C8D3-BBF9-473D-BC12-67A6EFF3CD9C}" presName="compNode" presStyleCnt="0"/>
      <dgm:spPr/>
    </dgm:pt>
    <dgm:pt modelId="{42717AC2-4330-447A-B6D7-DCE3812A20AA}" type="pres">
      <dgm:prSet presAssocID="{7AB1C8D3-BBF9-473D-BC12-67A6EFF3CD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D38E025E-EE7D-4731-88DD-1C169AB132CC}" type="pres">
      <dgm:prSet presAssocID="{7AB1C8D3-BBF9-473D-BC12-67A6EFF3CD9C}" presName="spaceRect" presStyleCnt="0"/>
      <dgm:spPr/>
    </dgm:pt>
    <dgm:pt modelId="{CCE27F57-1344-4E45-AE11-7F64B6B05F32}" type="pres">
      <dgm:prSet presAssocID="{7AB1C8D3-BBF9-473D-BC12-67A6EFF3CD9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B250071-A58A-4056-9C0B-5ABD5E218A30}" type="presOf" srcId="{FF21A908-2B53-4F26-84BD-54DD4472EAE2}" destId="{AFC5F498-C890-4EC5-A1E8-D946AC466289}" srcOrd="0" destOrd="0" presId="urn:microsoft.com/office/officeart/2018/2/layout/IconLabelList"/>
    <dgm:cxn modelId="{06E6DD7D-3AAE-4CD9-8514-5CE7C96CE128}" srcId="{9881D69E-824C-4DAB-A4DE-DCD2B81BD3ED}" destId="{FF21A908-2B53-4F26-84BD-54DD4472EAE2}" srcOrd="0" destOrd="0" parTransId="{228EA9A8-7D26-4215-AA6B-71AEB44D3C63}" sibTransId="{35DC515E-547C-4B5E-8E8E-8F03EFB3F21E}"/>
    <dgm:cxn modelId="{8A8A2D89-2570-46E9-BEC5-6B450F4B165C}" srcId="{9881D69E-824C-4DAB-A4DE-DCD2B81BD3ED}" destId="{7AB1C8D3-BBF9-473D-BC12-67A6EFF3CD9C}" srcOrd="1" destOrd="0" parTransId="{DC6C7649-032F-462E-982F-7433CD3953B2}" sibTransId="{1B6EDB16-7BED-4858-BCA5-479B2DE9B1FA}"/>
    <dgm:cxn modelId="{6DDB4D98-E168-4493-AB22-EF6FE7D0F431}" type="presOf" srcId="{7AB1C8D3-BBF9-473D-BC12-67A6EFF3CD9C}" destId="{CCE27F57-1344-4E45-AE11-7F64B6B05F32}" srcOrd="0" destOrd="0" presId="urn:microsoft.com/office/officeart/2018/2/layout/IconLabelList"/>
    <dgm:cxn modelId="{2F4008B1-4EE7-456D-B475-9F6A8692F298}" type="presOf" srcId="{9881D69E-824C-4DAB-A4DE-DCD2B81BD3ED}" destId="{A2434C15-0626-41DF-9A2E-B416D5781C07}" srcOrd="0" destOrd="0" presId="urn:microsoft.com/office/officeart/2018/2/layout/IconLabelList"/>
    <dgm:cxn modelId="{01FC2F78-CD94-459D-A9C2-04FB5B2D7D0D}" type="presParOf" srcId="{A2434C15-0626-41DF-9A2E-B416D5781C07}" destId="{0E9CD450-F55E-41ED-BE8D-E551B3E32014}" srcOrd="0" destOrd="0" presId="urn:microsoft.com/office/officeart/2018/2/layout/IconLabelList"/>
    <dgm:cxn modelId="{F29E333E-1E18-47D3-9AB3-6864EBE6D87B}" type="presParOf" srcId="{0E9CD450-F55E-41ED-BE8D-E551B3E32014}" destId="{7CE34623-EA18-409D-AACE-8BDCF97AC806}" srcOrd="0" destOrd="0" presId="urn:microsoft.com/office/officeart/2018/2/layout/IconLabelList"/>
    <dgm:cxn modelId="{1556A814-6250-45E7-B7CC-95AA75CC3B8B}" type="presParOf" srcId="{0E9CD450-F55E-41ED-BE8D-E551B3E32014}" destId="{0ED5988F-F88E-470D-8CA4-0914C9B08169}" srcOrd="1" destOrd="0" presId="urn:microsoft.com/office/officeart/2018/2/layout/IconLabelList"/>
    <dgm:cxn modelId="{39831CC6-EF7D-4E1C-B503-BB5D12ACC241}" type="presParOf" srcId="{0E9CD450-F55E-41ED-BE8D-E551B3E32014}" destId="{AFC5F498-C890-4EC5-A1E8-D946AC466289}" srcOrd="2" destOrd="0" presId="urn:microsoft.com/office/officeart/2018/2/layout/IconLabelList"/>
    <dgm:cxn modelId="{C43E9562-3CCA-4D1F-A2B3-745F60FC5FD7}" type="presParOf" srcId="{A2434C15-0626-41DF-9A2E-B416D5781C07}" destId="{E9906B15-9BD2-4542-B9EB-8EC693822EAF}" srcOrd="1" destOrd="0" presId="urn:microsoft.com/office/officeart/2018/2/layout/IconLabelList"/>
    <dgm:cxn modelId="{F384DA18-A137-476F-8C74-2DCF13CC3490}" type="presParOf" srcId="{A2434C15-0626-41DF-9A2E-B416D5781C07}" destId="{C5D3D05D-DBA7-4B98-AEF9-1DFFCEFA3189}" srcOrd="2" destOrd="0" presId="urn:microsoft.com/office/officeart/2018/2/layout/IconLabelList"/>
    <dgm:cxn modelId="{A2ACC2EC-7D34-41AB-B416-ECF1D23B7ED2}" type="presParOf" srcId="{C5D3D05D-DBA7-4B98-AEF9-1DFFCEFA3189}" destId="{42717AC2-4330-447A-B6D7-DCE3812A20AA}" srcOrd="0" destOrd="0" presId="urn:microsoft.com/office/officeart/2018/2/layout/IconLabelList"/>
    <dgm:cxn modelId="{3442E3E6-BDA2-4710-8BE0-C1D808EDCA69}" type="presParOf" srcId="{C5D3D05D-DBA7-4B98-AEF9-1DFFCEFA3189}" destId="{D38E025E-EE7D-4731-88DD-1C169AB132CC}" srcOrd="1" destOrd="0" presId="urn:microsoft.com/office/officeart/2018/2/layout/IconLabelList"/>
    <dgm:cxn modelId="{626B4516-DEA7-486D-8A19-1FC298908803}" type="presParOf" srcId="{C5D3D05D-DBA7-4B98-AEF9-1DFFCEFA3189}" destId="{CCE27F57-1344-4E45-AE11-7F64B6B05F3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34623-EA18-409D-AACE-8BDCF97AC806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5F498-C890-4EC5-A1E8-D946AC466289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1 Timothy 3:1-15</a:t>
          </a:r>
        </a:p>
      </dsp:txBody>
      <dsp:txXfrm>
        <a:off x="765914" y="2943510"/>
        <a:ext cx="4320000" cy="720000"/>
      </dsp:txXfrm>
    </dsp:sp>
    <dsp:sp modelId="{42717AC2-4330-447A-B6D7-DCE3812A20AA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27F57-1344-4E45-AE11-7F64B6B05F32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Titus 1:5-9</a:t>
          </a:r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5850-F447-45C2-90EC-869E9B7C7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1C446-EA1A-48B6-80C3-A8B026F3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CAAF-550F-481A-8FFA-097DD8BF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6E05C-B272-42D2-873C-73CE30B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6F05E-0B8D-4048-ACDC-5ECBE9F1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0D3D-D840-4F9D-BA5D-AC0CA471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29FDD-06FE-4F72-9F45-6D5E31AD6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1237-8C65-45F2-9058-BDED950B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67DC5-3680-4205-8161-470373B4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2A476-C446-43AA-BD1F-25CD2258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2C6F3-2AB5-4D22-B7C3-71F45678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F1A94-8645-4442-9C66-CA47696B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768CA-44E2-4F74-92D0-DA634E84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6438-006A-410F-A583-8C9B9BF4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2D184-B4EF-471B-A2AF-B4F5F02B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F623-638C-4929-B31A-11DF23E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8A63-BFD5-4055-BF02-B59A0D8A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3985-2B8D-42FB-9E88-A77EB914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7E74-CF32-4FBD-A935-DC95F620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13010-3D03-4F1A-8911-58B521F9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D70D-4D53-4D7F-A423-EDBDBF17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2F1EB-B002-434A-9202-B4B198680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CB25B-EEC8-4FB7-BE59-C98038F6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B579D-307D-4838-9501-5CB5B365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3B4E-5B6F-4F5C-BA8D-1230D4B0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36CB-B172-49C1-87A1-8F610CE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A9C1-7119-4985-ABDA-265705FB7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7AAD9-18A6-4677-B9A9-6E4E46D77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713E0-1F4E-43DF-99C9-79932EDE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51295-C6EE-4B5E-9DE3-48B59CA5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4E42-4DFB-43B8-A111-22276360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0499-EC13-460A-AAFA-AC239F84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3C9F-5905-4913-ACF3-04362912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2FDF-52B3-4056-8EF4-D078F333B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1CCDA-82CA-4B16-9E28-5ECECEFAA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D9BC5-8DCC-4E09-AB1B-E53A78C64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B1D87-8A97-45E2-8048-48B0347D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0D67C-6737-423B-B055-C875AF90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E3503-E0D3-4BE1-A634-6B87A4C7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F638-5D9A-4945-BFDA-F247A4F8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55D0F-88C3-44D3-A8C0-17657A22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F08A2-612B-4640-93B0-797D6595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3ABE8-A886-45BC-B9FA-A285CC00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6DA20-5FCE-48CD-BD06-B43A9D8C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B74CA-4A9D-472E-BE05-902AEC20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62220-9E23-439C-9DA0-FD339954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A960-2ED4-4963-B162-B3E4F82E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4403-40E6-4FCA-8AB3-8AE1B2CF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FEA44-6383-4F07-BEB2-9F17430FC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B32FE-E6B0-4C6C-B882-8A8FE54B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122C7-6C44-48D2-9A8F-9E1620F8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0F6B0-245D-4CAD-B45B-589A87FE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C763-8B6E-4C74-A3F4-CB5FFD62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FE2A2-1388-413C-912F-1B281DB67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2D153-CF51-4370-AC00-8596C59CC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AE12-707F-418A-87E0-EE316E14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4F3AE-3CB2-417D-BA91-6BCB856B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A07C1-0A53-4A24-BD04-FB0FCEDD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18103-DE23-4491-91A2-5E6771E7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7400-27F3-42CE-89A1-2DFE78319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25FF7-E91F-409E-929A-EBD26B46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7589-9316-46D3-93D0-E2FFB47677D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3AF2-4BA4-4577-A61E-9A0C50E07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F3F20-0DA6-4AE2-967F-6A542D649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C00A-5DFF-445F-8E6F-4310D646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gardner@cornerstoneduluth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898BE-094A-4023-8ED3-7F10DFFE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Elders:  Qualities &amp; Qualifications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8960C-A1F4-428B-A190-CB72DB33E8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9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D412-9BAB-4B7A-87E7-CBDA6A0E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dates: Sept. midweeks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1A4C-7497-442B-87E9-61B7C9BCD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qualities and qualifications of the Elders outlined in the New Testament – 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September 15th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roles and responsibilities of Elders outlined in the New Testament – 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September 22nd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and function of the evangelist outlined in the New Testament – 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September 29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32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D412-9BAB-4B7A-87E7-CBDA6A0E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dates: October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1A4C-7497-442B-87E9-61B7C9BCD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Nomination deadline:  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Friday, October 1</a:t>
            </a:r>
            <a:r>
              <a:rPr lang="en-US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n-US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Fgardner@cornerstoneduluth.org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Leader’s meeting:  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Sunday, October 3</a:t>
            </a:r>
            <a:r>
              <a:rPr lang="en-US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 vetted by evangelist and discussed with group;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Meetings to be held with evangelist and candidates &amp; wives; phone calls/meetings with other relevant parties over next 3 weeks.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Submission of final names to congregation:  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Sunday, October 24</a:t>
            </a:r>
            <a:r>
              <a:rPr lang="en-US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Concerns with candidates need to be addressed via Matthew 18 principle. Fasting and prayer by congregation.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5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3E8D-9C01-4B68-BCE1-A02D9331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Resources</a:t>
            </a:r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42BE88B6-F08F-4458-94C8-942905E69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" r="-3" b="3866"/>
          <a:stretch/>
        </p:blipFill>
        <p:spPr>
          <a:xfrm rot="5400000">
            <a:off x="-384048" y="2770420"/>
            <a:ext cx="4096512" cy="283464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2364155-2016-4406-9299-FAEB9B07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r="-3" b="1664"/>
          <a:stretch/>
        </p:blipFill>
        <p:spPr>
          <a:xfrm rot="5400000">
            <a:off x="4046220" y="2770420"/>
            <a:ext cx="4096512" cy="283464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E9B4400-2508-4A28-A902-E85B285D98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r="-4" b="5452"/>
          <a:stretch/>
        </p:blipFill>
        <p:spPr>
          <a:xfrm rot="5400000">
            <a:off x="8312130" y="2934778"/>
            <a:ext cx="4096512" cy="25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154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Office Theme</vt:lpstr>
      <vt:lpstr>Elders:  Qualities &amp; Qualifications</vt:lpstr>
      <vt:lpstr>Relevant dates: Sept. midweeks</vt:lpstr>
      <vt:lpstr>Relevant dates: October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Elders:  Qualities &amp; Qualifications</dc:title>
  <dc:creator>Fenton Gardner</dc:creator>
  <cp:lastModifiedBy>Fenton Gardner</cp:lastModifiedBy>
  <cp:revision>1</cp:revision>
  <dcterms:created xsi:type="dcterms:W3CDTF">2021-09-15T21:33:23Z</dcterms:created>
  <dcterms:modified xsi:type="dcterms:W3CDTF">2021-09-15T21:37:53Z</dcterms:modified>
</cp:coreProperties>
</file>