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5" r:id="rId2"/>
    <p:sldId id="276" r:id="rId3"/>
    <p:sldId id="266" r:id="rId4"/>
    <p:sldId id="277" r:id="rId5"/>
    <p:sldId id="265" r:id="rId6"/>
    <p:sldId id="260" r:id="rId7"/>
    <p:sldId id="269" r:id="rId8"/>
    <p:sldId id="278" r:id="rId9"/>
    <p:sldId id="280" r:id="rId10"/>
    <p:sldId id="279" r:id="rId11"/>
    <p:sldId id="281" r:id="rId12"/>
    <p:sldId id="268"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84491-9121-4E60-8706-FD54F19E95C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FA30670-F40B-4711-92E6-DEF15E169954}">
      <dgm:prSet/>
      <dgm:spPr/>
      <dgm:t>
        <a:bodyPr/>
        <a:lstStyle/>
        <a:p>
          <a:r>
            <a:rPr lang="en-US" dirty="0"/>
            <a:t>Domain of Darkness</a:t>
          </a:r>
        </a:p>
      </dgm:t>
    </dgm:pt>
    <dgm:pt modelId="{A0E25F74-7359-4A3A-B1D3-1540378E7C60}" type="parTrans" cxnId="{5927EF6F-0AC9-4AA5-9447-10E5F2DD6E8E}">
      <dgm:prSet/>
      <dgm:spPr/>
      <dgm:t>
        <a:bodyPr/>
        <a:lstStyle/>
        <a:p>
          <a:endParaRPr lang="en-US"/>
        </a:p>
      </dgm:t>
    </dgm:pt>
    <dgm:pt modelId="{45F010F4-FEEF-478D-B3E6-E5AAF1C7013E}" type="sibTrans" cxnId="{5927EF6F-0AC9-4AA5-9447-10E5F2DD6E8E}">
      <dgm:prSet/>
      <dgm:spPr/>
      <dgm:t>
        <a:bodyPr/>
        <a:lstStyle/>
        <a:p>
          <a:endParaRPr lang="en-US"/>
        </a:p>
      </dgm:t>
    </dgm:pt>
    <dgm:pt modelId="{3557300D-A4C3-4CF8-A15E-551B58708FFA}">
      <dgm:prSet/>
      <dgm:spPr/>
      <dgm:t>
        <a:bodyPr/>
        <a:lstStyle/>
        <a:p>
          <a:r>
            <a:rPr lang="en-US" b="0" i="0" dirty="0"/>
            <a:t>Kingdom of the Son</a:t>
          </a:r>
          <a:endParaRPr lang="en-US" dirty="0"/>
        </a:p>
      </dgm:t>
    </dgm:pt>
    <dgm:pt modelId="{661772FD-9801-4D0A-AB57-D761E80BCD92}" type="parTrans" cxnId="{BE8C69DF-12AB-452D-9FEF-4224BDB584B7}">
      <dgm:prSet/>
      <dgm:spPr/>
      <dgm:t>
        <a:bodyPr/>
        <a:lstStyle/>
        <a:p>
          <a:endParaRPr lang="en-US"/>
        </a:p>
      </dgm:t>
    </dgm:pt>
    <dgm:pt modelId="{28A9C637-F079-4D60-9A64-21421D4A4E13}" type="sibTrans" cxnId="{BE8C69DF-12AB-452D-9FEF-4224BDB584B7}">
      <dgm:prSet/>
      <dgm:spPr/>
      <dgm:t>
        <a:bodyPr/>
        <a:lstStyle/>
        <a:p>
          <a:endParaRPr lang="en-US"/>
        </a:p>
      </dgm:t>
    </dgm:pt>
    <dgm:pt modelId="{3506F90D-8666-49AD-AA26-975522110B13}" type="pres">
      <dgm:prSet presAssocID="{CDD84491-9121-4E60-8706-FD54F19E95CE}" presName="vert0" presStyleCnt="0">
        <dgm:presLayoutVars>
          <dgm:dir/>
          <dgm:animOne val="branch"/>
          <dgm:animLvl val="lvl"/>
        </dgm:presLayoutVars>
      </dgm:prSet>
      <dgm:spPr/>
    </dgm:pt>
    <dgm:pt modelId="{558B9119-0550-4995-9E58-23926403F808}" type="pres">
      <dgm:prSet presAssocID="{4FA30670-F40B-4711-92E6-DEF15E169954}" presName="thickLine" presStyleLbl="alignNode1" presStyleIdx="0" presStyleCnt="2"/>
      <dgm:spPr/>
    </dgm:pt>
    <dgm:pt modelId="{855628EE-1DA2-4FCF-BDC5-434DDC9B3933}" type="pres">
      <dgm:prSet presAssocID="{4FA30670-F40B-4711-92E6-DEF15E169954}" presName="horz1" presStyleCnt="0"/>
      <dgm:spPr/>
    </dgm:pt>
    <dgm:pt modelId="{2E5BC596-067C-4414-BE5C-8A224DC428A6}" type="pres">
      <dgm:prSet presAssocID="{4FA30670-F40B-4711-92E6-DEF15E169954}" presName="tx1" presStyleLbl="revTx" presStyleIdx="0" presStyleCnt="2"/>
      <dgm:spPr/>
    </dgm:pt>
    <dgm:pt modelId="{47FE820D-6080-43CC-80FA-4260A768624A}" type="pres">
      <dgm:prSet presAssocID="{4FA30670-F40B-4711-92E6-DEF15E169954}" presName="vert1" presStyleCnt="0"/>
      <dgm:spPr/>
    </dgm:pt>
    <dgm:pt modelId="{F4AE3F9A-C5B7-40CA-A8E4-E56D3355003C}" type="pres">
      <dgm:prSet presAssocID="{3557300D-A4C3-4CF8-A15E-551B58708FFA}" presName="thickLine" presStyleLbl="alignNode1" presStyleIdx="1" presStyleCnt="2"/>
      <dgm:spPr/>
    </dgm:pt>
    <dgm:pt modelId="{180A81B2-C488-49F5-BE50-5E7839258309}" type="pres">
      <dgm:prSet presAssocID="{3557300D-A4C3-4CF8-A15E-551B58708FFA}" presName="horz1" presStyleCnt="0"/>
      <dgm:spPr/>
    </dgm:pt>
    <dgm:pt modelId="{1F639164-0B0C-4B25-8F24-8E0A0FB95BE0}" type="pres">
      <dgm:prSet presAssocID="{3557300D-A4C3-4CF8-A15E-551B58708FFA}" presName="tx1" presStyleLbl="revTx" presStyleIdx="1" presStyleCnt="2"/>
      <dgm:spPr/>
    </dgm:pt>
    <dgm:pt modelId="{E05F0888-CE7A-4A0E-9ED4-D7D4B2732300}" type="pres">
      <dgm:prSet presAssocID="{3557300D-A4C3-4CF8-A15E-551B58708FFA}" presName="vert1" presStyleCnt="0"/>
      <dgm:spPr/>
    </dgm:pt>
  </dgm:ptLst>
  <dgm:cxnLst>
    <dgm:cxn modelId="{B35F6A39-7BB5-48DD-99AF-8715EC35F88A}" type="presOf" srcId="{3557300D-A4C3-4CF8-A15E-551B58708FFA}" destId="{1F639164-0B0C-4B25-8F24-8E0A0FB95BE0}" srcOrd="0" destOrd="0" presId="urn:microsoft.com/office/officeart/2008/layout/LinedList"/>
    <dgm:cxn modelId="{5927EF6F-0AC9-4AA5-9447-10E5F2DD6E8E}" srcId="{CDD84491-9121-4E60-8706-FD54F19E95CE}" destId="{4FA30670-F40B-4711-92E6-DEF15E169954}" srcOrd="0" destOrd="0" parTransId="{A0E25F74-7359-4A3A-B1D3-1540378E7C60}" sibTransId="{45F010F4-FEEF-478D-B3E6-E5AAF1C7013E}"/>
    <dgm:cxn modelId="{50CD5B83-D2E1-48EC-9584-62057DB2D1AA}" type="presOf" srcId="{CDD84491-9121-4E60-8706-FD54F19E95CE}" destId="{3506F90D-8666-49AD-AA26-975522110B13}" srcOrd="0" destOrd="0" presId="urn:microsoft.com/office/officeart/2008/layout/LinedList"/>
    <dgm:cxn modelId="{BE8C69DF-12AB-452D-9FEF-4224BDB584B7}" srcId="{CDD84491-9121-4E60-8706-FD54F19E95CE}" destId="{3557300D-A4C3-4CF8-A15E-551B58708FFA}" srcOrd="1" destOrd="0" parTransId="{661772FD-9801-4D0A-AB57-D761E80BCD92}" sibTransId="{28A9C637-F079-4D60-9A64-21421D4A4E13}"/>
    <dgm:cxn modelId="{B7AD91FF-94D2-406F-8D66-DC71886AF5DE}" type="presOf" srcId="{4FA30670-F40B-4711-92E6-DEF15E169954}" destId="{2E5BC596-067C-4414-BE5C-8A224DC428A6}" srcOrd="0" destOrd="0" presId="urn:microsoft.com/office/officeart/2008/layout/LinedList"/>
    <dgm:cxn modelId="{E0DA518C-2A67-42D7-BECB-5C169888480D}" type="presParOf" srcId="{3506F90D-8666-49AD-AA26-975522110B13}" destId="{558B9119-0550-4995-9E58-23926403F808}" srcOrd="0" destOrd="0" presId="urn:microsoft.com/office/officeart/2008/layout/LinedList"/>
    <dgm:cxn modelId="{6E9FD0A5-F6DB-46C7-A5A3-F9956CE1B527}" type="presParOf" srcId="{3506F90D-8666-49AD-AA26-975522110B13}" destId="{855628EE-1DA2-4FCF-BDC5-434DDC9B3933}" srcOrd="1" destOrd="0" presId="urn:microsoft.com/office/officeart/2008/layout/LinedList"/>
    <dgm:cxn modelId="{103515FF-8025-4065-8995-937BCB9A80FE}" type="presParOf" srcId="{855628EE-1DA2-4FCF-BDC5-434DDC9B3933}" destId="{2E5BC596-067C-4414-BE5C-8A224DC428A6}" srcOrd="0" destOrd="0" presId="urn:microsoft.com/office/officeart/2008/layout/LinedList"/>
    <dgm:cxn modelId="{85CA7180-2D1F-44D6-A454-62A5A85187BA}" type="presParOf" srcId="{855628EE-1DA2-4FCF-BDC5-434DDC9B3933}" destId="{47FE820D-6080-43CC-80FA-4260A768624A}" srcOrd="1" destOrd="0" presId="urn:microsoft.com/office/officeart/2008/layout/LinedList"/>
    <dgm:cxn modelId="{BCEF3018-8A35-4BD6-B668-029D53E543A1}" type="presParOf" srcId="{3506F90D-8666-49AD-AA26-975522110B13}" destId="{F4AE3F9A-C5B7-40CA-A8E4-E56D3355003C}" srcOrd="2" destOrd="0" presId="urn:microsoft.com/office/officeart/2008/layout/LinedList"/>
    <dgm:cxn modelId="{3D897CA8-7325-4941-9AB3-D18478628507}" type="presParOf" srcId="{3506F90D-8666-49AD-AA26-975522110B13}" destId="{180A81B2-C488-49F5-BE50-5E7839258309}" srcOrd="3" destOrd="0" presId="urn:microsoft.com/office/officeart/2008/layout/LinedList"/>
    <dgm:cxn modelId="{76DE8B3E-B8DB-49B0-877A-E973349FC1AC}" type="presParOf" srcId="{180A81B2-C488-49F5-BE50-5E7839258309}" destId="{1F639164-0B0C-4B25-8F24-8E0A0FB95BE0}" srcOrd="0" destOrd="0" presId="urn:microsoft.com/office/officeart/2008/layout/LinedList"/>
    <dgm:cxn modelId="{50584E93-ACBD-4088-98E9-EE1190E2329A}" type="presParOf" srcId="{180A81B2-C488-49F5-BE50-5E7839258309}" destId="{E05F0888-CE7A-4A0E-9ED4-D7D4B273230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B9119-0550-4995-9E58-23926403F808}">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BC596-067C-4414-BE5C-8A224DC428A6}">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Domain of Darkness</a:t>
          </a:r>
        </a:p>
      </dsp:txBody>
      <dsp:txXfrm>
        <a:off x="0" y="0"/>
        <a:ext cx="6492875" cy="2552700"/>
      </dsp:txXfrm>
    </dsp:sp>
    <dsp:sp modelId="{F4AE3F9A-C5B7-40CA-A8E4-E56D3355003C}">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639164-0B0C-4B25-8F24-8E0A0FB95BE0}">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b="0" i="0" kern="1200" dirty="0"/>
            <a:t>Kingdom of the Son</a:t>
          </a:r>
          <a:endParaRPr lang="en-US" sz="6500" kern="1200" dirty="0"/>
        </a:p>
      </dsp:txBody>
      <dsp:txXfrm>
        <a:off x="0" y="2552700"/>
        <a:ext cx="6492875" cy="25527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BDA11-CD66-4700-894E-2B87274C8266}" type="datetimeFigureOut">
              <a:rPr lang="en-US" smtClean="0"/>
              <a:t>10/16/2021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28597-18A0-4AD9-9509-FA43891DD2DD}" type="slidenum">
              <a:rPr lang="en-US" smtClean="0"/>
              <a:t>‹#›</a:t>
            </a:fld>
            <a:endParaRPr lang="en-US"/>
          </a:p>
        </p:txBody>
      </p:sp>
    </p:spTree>
    <p:extLst>
      <p:ext uri="{BB962C8B-B14F-4D97-AF65-F5344CB8AC3E}">
        <p14:creationId xmlns:p14="http://schemas.microsoft.com/office/powerpoint/2010/main" val="26715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Elders process.  </a:t>
            </a:r>
          </a:p>
        </p:txBody>
      </p:sp>
      <p:sp>
        <p:nvSpPr>
          <p:cNvPr id="4" name="Slide Number Placeholder 3"/>
          <p:cNvSpPr>
            <a:spLocks noGrp="1"/>
          </p:cNvSpPr>
          <p:nvPr>
            <p:ph type="sldNum" sz="quarter" idx="5"/>
          </p:nvPr>
        </p:nvSpPr>
        <p:spPr/>
        <p:txBody>
          <a:bodyPr/>
          <a:lstStyle/>
          <a:p>
            <a:fld id="{F6399232-120E-43F3-BBDE-103B85550F7E}" type="slidenum">
              <a:rPr lang="en-US" smtClean="0"/>
              <a:t>3</a:t>
            </a:fld>
            <a:endParaRPr lang="en-US"/>
          </a:p>
        </p:txBody>
      </p:sp>
    </p:spTree>
    <p:extLst>
      <p:ext uri="{BB962C8B-B14F-4D97-AF65-F5344CB8AC3E}">
        <p14:creationId xmlns:p14="http://schemas.microsoft.com/office/powerpoint/2010/main" val="376903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king came to rescue us from the folly of self-rule.  </a:t>
            </a:r>
          </a:p>
        </p:txBody>
      </p:sp>
      <p:sp>
        <p:nvSpPr>
          <p:cNvPr id="4" name="Slide Number Placeholder 3"/>
          <p:cNvSpPr>
            <a:spLocks noGrp="1"/>
          </p:cNvSpPr>
          <p:nvPr>
            <p:ph type="sldNum" sz="quarter" idx="5"/>
          </p:nvPr>
        </p:nvSpPr>
        <p:spPr/>
        <p:txBody>
          <a:bodyPr/>
          <a:lstStyle/>
          <a:p>
            <a:fld id="{F6399232-120E-43F3-BBDE-103B85550F7E}" type="slidenum">
              <a:rPr lang="en-US" smtClean="0"/>
              <a:t>5</a:t>
            </a:fld>
            <a:endParaRPr lang="en-US"/>
          </a:p>
        </p:txBody>
      </p:sp>
    </p:spTree>
    <p:extLst>
      <p:ext uri="{BB962C8B-B14F-4D97-AF65-F5344CB8AC3E}">
        <p14:creationId xmlns:p14="http://schemas.microsoft.com/office/powerpoint/2010/main" val="167865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Reign of God more than anything else: trivia</a:t>
            </a:r>
          </a:p>
          <a:p>
            <a:r>
              <a:rPr lang="en-US" dirty="0"/>
              <a:t>Reign of God/kingdom of God – dominion of a king</a:t>
            </a:r>
          </a:p>
          <a:p>
            <a:r>
              <a:rPr lang="en-US" dirty="0"/>
              <a:t>Preaching the gospel of the kingdom of God</a:t>
            </a:r>
          </a:p>
          <a:p>
            <a:endParaRPr lang="en-US" dirty="0"/>
          </a:p>
        </p:txBody>
      </p:sp>
      <p:sp>
        <p:nvSpPr>
          <p:cNvPr id="4" name="Slide Number Placeholder 3"/>
          <p:cNvSpPr>
            <a:spLocks noGrp="1"/>
          </p:cNvSpPr>
          <p:nvPr>
            <p:ph type="sldNum" sz="quarter" idx="5"/>
          </p:nvPr>
        </p:nvSpPr>
        <p:spPr/>
        <p:txBody>
          <a:bodyPr/>
          <a:lstStyle/>
          <a:p>
            <a:fld id="{F6399232-120E-43F3-BBDE-103B85550F7E}" type="slidenum">
              <a:rPr lang="en-US" smtClean="0"/>
              <a:t>6</a:t>
            </a:fld>
            <a:endParaRPr lang="en-US"/>
          </a:p>
        </p:txBody>
      </p:sp>
    </p:spTree>
    <p:extLst>
      <p:ext uri="{BB962C8B-B14F-4D97-AF65-F5344CB8AC3E}">
        <p14:creationId xmlns:p14="http://schemas.microsoft.com/office/powerpoint/2010/main" val="244113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6:33 </a:t>
            </a:r>
          </a:p>
        </p:txBody>
      </p:sp>
      <p:sp>
        <p:nvSpPr>
          <p:cNvPr id="4" name="Slide Number Placeholder 3"/>
          <p:cNvSpPr>
            <a:spLocks noGrp="1"/>
          </p:cNvSpPr>
          <p:nvPr>
            <p:ph type="sldNum" sz="quarter" idx="5"/>
          </p:nvPr>
        </p:nvSpPr>
        <p:spPr/>
        <p:txBody>
          <a:bodyPr/>
          <a:lstStyle/>
          <a:p>
            <a:fld id="{F6399232-120E-43F3-BBDE-103B85550F7E}" type="slidenum">
              <a:rPr lang="en-US" smtClean="0"/>
              <a:t>7</a:t>
            </a:fld>
            <a:endParaRPr lang="en-US"/>
          </a:p>
        </p:txBody>
      </p:sp>
    </p:spTree>
    <p:extLst>
      <p:ext uri="{BB962C8B-B14F-4D97-AF65-F5344CB8AC3E}">
        <p14:creationId xmlns:p14="http://schemas.microsoft.com/office/powerpoint/2010/main" val="310651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28597-18A0-4AD9-9509-FA43891DD2DD}" type="slidenum">
              <a:rPr lang="en-US" smtClean="0"/>
              <a:t>8</a:t>
            </a:fld>
            <a:endParaRPr lang="en-US"/>
          </a:p>
        </p:txBody>
      </p:sp>
    </p:spTree>
    <p:extLst>
      <p:ext uri="{BB962C8B-B14F-4D97-AF65-F5344CB8AC3E}">
        <p14:creationId xmlns:p14="http://schemas.microsoft.com/office/powerpoint/2010/main" val="3704265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Ephesians 6</a:t>
            </a:r>
          </a:p>
        </p:txBody>
      </p:sp>
      <p:sp>
        <p:nvSpPr>
          <p:cNvPr id="4" name="Slide Number Placeholder 3"/>
          <p:cNvSpPr>
            <a:spLocks noGrp="1"/>
          </p:cNvSpPr>
          <p:nvPr>
            <p:ph type="sldNum" sz="quarter" idx="5"/>
          </p:nvPr>
        </p:nvSpPr>
        <p:spPr/>
        <p:txBody>
          <a:bodyPr/>
          <a:lstStyle/>
          <a:p>
            <a:fld id="{83828597-18A0-4AD9-9509-FA43891DD2DD}" type="slidenum">
              <a:rPr lang="en-US" smtClean="0"/>
              <a:t>10</a:t>
            </a:fld>
            <a:endParaRPr lang="en-US"/>
          </a:p>
        </p:txBody>
      </p:sp>
    </p:spTree>
    <p:extLst>
      <p:ext uri="{BB962C8B-B14F-4D97-AF65-F5344CB8AC3E}">
        <p14:creationId xmlns:p14="http://schemas.microsoft.com/office/powerpoint/2010/main" val="241724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Exodus 19:6</a:t>
            </a:r>
          </a:p>
        </p:txBody>
      </p:sp>
      <p:sp>
        <p:nvSpPr>
          <p:cNvPr id="4" name="Slide Number Placeholder 3"/>
          <p:cNvSpPr>
            <a:spLocks noGrp="1"/>
          </p:cNvSpPr>
          <p:nvPr>
            <p:ph type="sldNum" sz="quarter" idx="5"/>
          </p:nvPr>
        </p:nvSpPr>
        <p:spPr/>
        <p:txBody>
          <a:bodyPr/>
          <a:lstStyle/>
          <a:p>
            <a:fld id="{83828597-18A0-4AD9-9509-FA43891DD2DD}" type="slidenum">
              <a:rPr lang="en-US" smtClean="0"/>
              <a:t>12</a:t>
            </a:fld>
            <a:endParaRPr lang="en-US"/>
          </a:p>
        </p:txBody>
      </p:sp>
    </p:spTree>
    <p:extLst>
      <p:ext uri="{BB962C8B-B14F-4D97-AF65-F5344CB8AC3E}">
        <p14:creationId xmlns:p14="http://schemas.microsoft.com/office/powerpoint/2010/main" val="289703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9F5C-B6ED-4364-9FB1-B7583F91A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EAF629-44FD-4A89-B8A4-3B78231DF6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DA94AC-6FB9-4E21-946E-6028A1B87224}"/>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5" name="Footer Placeholder 4">
            <a:extLst>
              <a:ext uri="{FF2B5EF4-FFF2-40B4-BE49-F238E27FC236}">
                <a16:creationId xmlns:a16="http://schemas.microsoft.com/office/drawing/2014/main" id="{BC5833CB-079E-44CB-A9A6-CC4F9B550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CBAC5-160A-4292-A9E0-96FE147893E7}"/>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200166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95EF-CD18-4FAF-B16F-DF48AACD65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E4CCA9-8F7E-48A4-AE2C-888E74471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FC24F-006D-4349-8B3F-5FCC91AF24C9}"/>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5" name="Footer Placeholder 4">
            <a:extLst>
              <a:ext uri="{FF2B5EF4-FFF2-40B4-BE49-F238E27FC236}">
                <a16:creationId xmlns:a16="http://schemas.microsoft.com/office/drawing/2014/main" id="{E91FD149-E455-48E5-B1D6-D1DFFC694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4ED18-C10E-4678-A232-AB7134E7F728}"/>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301002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67034-35A4-4449-B937-51C97EA007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D22AEC-5F3A-4CA0-9D2E-4A8A6C1685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B16EE-A1B4-4187-83BA-E45856B7847A}"/>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5" name="Footer Placeholder 4">
            <a:extLst>
              <a:ext uri="{FF2B5EF4-FFF2-40B4-BE49-F238E27FC236}">
                <a16:creationId xmlns:a16="http://schemas.microsoft.com/office/drawing/2014/main" id="{8D8BF803-E9AF-4938-AFBC-8CB33A343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80E78-04DA-436E-B424-F207276BB36E}"/>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276584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7D02-ABFD-4A8B-95DB-E9282A510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E2F546-DD5D-4E20-8914-FF468B38EE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022AF-A521-4684-9A0D-DE10B7F0439C}"/>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5" name="Footer Placeholder 4">
            <a:extLst>
              <a:ext uri="{FF2B5EF4-FFF2-40B4-BE49-F238E27FC236}">
                <a16:creationId xmlns:a16="http://schemas.microsoft.com/office/drawing/2014/main" id="{1AA0791D-71FD-4E9B-A1A4-F24DDA345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29EC9-7309-4910-9932-AA418C4256C3}"/>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56766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A344-32A1-4DE0-B47A-181F8BCB8A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8BDDA5-0B3A-43E2-AF75-89FD1B040A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ABFE7D-FA69-4045-86C0-A2544ED3BF24}"/>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5" name="Footer Placeholder 4">
            <a:extLst>
              <a:ext uri="{FF2B5EF4-FFF2-40B4-BE49-F238E27FC236}">
                <a16:creationId xmlns:a16="http://schemas.microsoft.com/office/drawing/2014/main" id="{4B222133-BBCC-4DEF-B446-B85868070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9904B-35C0-4E9E-9BEE-AA24EB0ED3BE}"/>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84535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27F9-2DE4-4949-AF18-61A36DC56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08634-4BA2-4EF7-B453-6DFADADDE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D8938-BF13-463C-867E-8D0B2361B3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4FA0FD-E8E8-4148-805A-98E88F3BDABB}"/>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6" name="Footer Placeholder 5">
            <a:extLst>
              <a:ext uri="{FF2B5EF4-FFF2-40B4-BE49-F238E27FC236}">
                <a16:creationId xmlns:a16="http://schemas.microsoft.com/office/drawing/2014/main" id="{C4BE788D-F9CC-4035-9B0E-F4BC1508B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ECB7B-02A1-43D6-ADCE-658A1B7030E6}"/>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305363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C30B-C6B7-4AFB-BDBB-04C517872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19F7A5-689A-4BA0-AD81-0D9E7CA41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399608-9CC7-49DE-854E-1BCF501C2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2D08E4-12D9-4F17-A198-9EFFBEA62C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69B529-E138-41F6-B2EB-CBC398C265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FCC499-3674-4A81-95C9-6ED1EC87CEAD}"/>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8" name="Footer Placeholder 7">
            <a:extLst>
              <a:ext uri="{FF2B5EF4-FFF2-40B4-BE49-F238E27FC236}">
                <a16:creationId xmlns:a16="http://schemas.microsoft.com/office/drawing/2014/main" id="{25E89C70-9322-4286-A00B-8528EF1C9C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47B60D-399F-46B2-B015-E42FA29593F9}"/>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663603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B6CE-2DC1-4BB6-B196-B245C0C13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4295B0-328F-4A48-BE79-54F3F5524850}"/>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4" name="Footer Placeholder 3">
            <a:extLst>
              <a:ext uri="{FF2B5EF4-FFF2-40B4-BE49-F238E27FC236}">
                <a16:creationId xmlns:a16="http://schemas.microsoft.com/office/drawing/2014/main" id="{94BE8485-56C9-4D2C-802B-EDF7F25D9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04502F-8953-4C3D-B2B6-491F6088355C}"/>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374687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081B8-679C-42C3-BB6E-FD4EB4AC888D}"/>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3" name="Footer Placeholder 2">
            <a:extLst>
              <a:ext uri="{FF2B5EF4-FFF2-40B4-BE49-F238E27FC236}">
                <a16:creationId xmlns:a16="http://schemas.microsoft.com/office/drawing/2014/main" id="{C83C20E3-C69F-42F9-986D-5905BB59B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B44BEC-7E2D-4583-83A6-40702D746A3D}"/>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205166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F07F-516B-4491-8021-CBF6190EF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F7BCE-9A10-4FED-8790-6A6E0EB74A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358D0-6FCA-48BB-83FE-284646903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C97D5-33B0-45C5-91FA-D6275A146D7A}"/>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6" name="Footer Placeholder 5">
            <a:extLst>
              <a:ext uri="{FF2B5EF4-FFF2-40B4-BE49-F238E27FC236}">
                <a16:creationId xmlns:a16="http://schemas.microsoft.com/office/drawing/2014/main" id="{01A55A44-83BF-41A0-B22F-F1177513E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91389-70D0-4EFC-A003-119CE5E6AF65}"/>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251965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4C30-9384-4327-B7FD-27D01DEF1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FF0E4-E27C-42CF-9943-4A1E52A30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0A6D1-3132-478F-A568-4073E329F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394EB-0FBA-4311-8D74-8B69F4CFA01F}"/>
              </a:ext>
            </a:extLst>
          </p:cNvPr>
          <p:cNvSpPr>
            <a:spLocks noGrp="1"/>
          </p:cNvSpPr>
          <p:nvPr>
            <p:ph type="dt" sz="half" idx="10"/>
          </p:nvPr>
        </p:nvSpPr>
        <p:spPr/>
        <p:txBody>
          <a:bodyPr/>
          <a:lstStyle/>
          <a:p>
            <a:fld id="{74F6A6B0-ED9A-407F-B9AF-791110C5C1B5}" type="datetimeFigureOut">
              <a:rPr lang="en-US" smtClean="0"/>
              <a:t>10/16/2021</a:t>
            </a:fld>
            <a:endParaRPr lang="en-US"/>
          </a:p>
        </p:txBody>
      </p:sp>
      <p:sp>
        <p:nvSpPr>
          <p:cNvPr id="6" name="Footer Placeholder 5">
            <a:extLst>
              <a:ext uri="{FF2B5EF4-FFF2-40B4-BE49-F238E27FC236}">
                <a16:creationId xmlns:a16="http://schemas.microsoft.com/office/drawing/2014/main" id="{3EECC974-F36B-4E1F-AC86-72AD7EF59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E5D16-26E0-4E63-AA06-A81B56E7C23A}"/>
              </a:ext>
            </a:extLst>
          </p:cNvPr>
          <p:cNvSpPr>
            <a:spLocks noGrp="1"/>
          </p:cNvSpPr>
          <p:nvPr>
            <p:ph type="sldNum" sz="quarter" idx="12"/>
          </p:nvPr>
        </p:nvSpPr>
        <p:spPr/>
        <p:txBody>
          <a:bodyPr/>
          <a:lstStyle/>
          <a:p>
            <a:fld id="{C5A50084-7285-4291-AEEA-702DBAD807F3}" type="slidenum">
              <a:rPr lang="en-US" smtClean="0"/>
              <a:t>‹#›</a:t>
            </a:fld>
            <a:endParaRPr lang="en-US"/>
          </a:p>
        </p:txBody>
      </p:sp>
    </p:spTree>
    <p:extLst>
      <p:ext uri="{BB962C8B-B14F-4D97-AF65-F5344CB8AC3E}">
        <p14:creationId xmlns:p14="http://schemas.microsoft.com/office/powerpoint/2010/main" val="167972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A3DE7-EE0A-416E-BD24-8EFC6EBD8D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77D931-6190-4624-88A3-EB591CFC1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907BA-9E94-4EAA-9447-227D242E8D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6A6B0-ED9A-407F-B9AF-791110C5C1B5}" type="datetimeFigureOut">
              <a:rPr lang="en-US" smtClean="0"/>
              <a:t>10/16/2021</a:t>
            </a:fld>
            <a:endParaRPr lang="en-US"/>
          </a:p>
        </p:txBody>
      </p:sp>
      <p:sp>
        <p:nvSpPr>
          <p:cNvPr id="5" name="Footer Placeholder 4">
            <a:extLst>
              <a:ext uri="{FF2B5EF4-FFF2-40B4-BE49-F238E27FC236}">
                <a16:creationId xmlns:a16="http://schemas.microsoft.com/office/drawing/2014/main" id="{C74D56D1-B51C-46A1-AC6E-F70A8311C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3D6178-1939-4999-9C53-61C3AB6BDE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50084-7285-4291-AEEA-702DBAD807F3}" type="slidenum">
              <a:rPr lang="en-US" smtClean="0"/>
              <a:t>‹#›</a:t>
            </a:fld>
            <a:endParaRPr lang="en-US"/>
          </a:p>
        </p:txBody>
      </p:sp>
    </p:spTree>
    <p:extLst>
      <p:ext uri="{BB962C8B-B14F-4D97-AF65-F5344CB8AC3E}">
        <p14:creationId xmlns:p14="http://schemas.microsoft.com/office/powerpoint/2010/main" val="3477302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D264-9853-4D37-861A-2DEEEC20CBEE}"/>
              </a:ext>
            </a:extLst>
          </p:cNvPr>
          <p:cNvSpPr>
            <a:spLocks noGrp="1"/>
          </p:cNvSpPr>
          <p:nvPr>
            <p:ph type="title"/>
          </p:nvPr>
        </p:nvSpPr>
        <p:spPr/>
        <p:txBody>
          <a:bodyPr/>
          <a:lstStyle/>
          <a:p>
            <a:r>
              <a:rPr lang="en-US" dirty="0"/>
              <a:t>What do these nations have in common?</a:t>
            </a:r>
          </a:p>
        </p:txBody>
      </p:sp>
      <p:sp>
        <p:nvSpPr>
          <p:cNvPr id="3" name="Content Placeholder 2">
            <a:extLst>
              <a:ext uri="{FF2B5EF4-FFF2-40B4-BE49-F238E27FC236}">
                <a16:creationId xmlns:a16="http://schemas.microsoft.com/office/drawing/2014/main" id="{3719F721-F4D3-42CE-9114-3DAB2827FC9D}"/>
              </a:ext>
            </a:extLst>
          </p:cNvPr>
          <p:cNvSpPr>
            <a:spLocks noGrp="1"/>
          </p:cNvSpPr>
          <p:nvPr>
            <p:ph idx="1"/>
          </p:nvPr>
        </p:nvSpPr>
        <p:spPr/>
        <p:txBody>
          <a:bodyPr numCol="2">
            <a:normAutofit fontScale="85000" lnSpcReduction="20000"/>
          </a:bodyPr>
          <a:lstStyle/>
          <a:p>
            <a:r>
              <a:rPr lang="en-US" b="0" i="0" dirty="0">
                <a:solidFill>
                  <a:srgbClr val="000000"/>
                </a:solidFill>
                <a:effectLst/>
                <a:latin typeface="arial" panose="020B0604020202020204" pitchFamily="34" charset="0"/>
              </a:rPr>
              <a:t>Belgium </a:t>
            </a:r>
          </a:p>
          <a:p>
            <a:r>
              <a:rPr lang="en-US" b="0" i="0" dirty="0">
                <a:solidFill>
                  <a:srgbClr val="000000"/>
                </a:solidFill>
                <a:effectLst/>
                <a:latin typeface="arial" panose="020B0604020202020204" pitchFamily="34" charset="0"/>
              </a:rPr>
              <a:t>Bhutan</a:t>
            </a:r>
          </a:p>
          <a:p>
            <a:r>
              <a:rPr lang="en-US" b="0" i="0" dirty="0">
                <a:solidFill>
                  <a:srgbClr val="000000"/>
                </a:solidFill>
                <a:effectLst/>
                <a:latin typeface="arial" panose="020B0604020202020204" pitchFamily="34" charset="0"/>
              </a:rPr>
              <a:t>Cambodia </a:t>
            </a:r>
          </a:p>
          <a:p>
            <a:r>
              <a:rPr lang="en-US" b="0" i="0" dirty="0">
                <a:solidFill>
                  <a:srgbClr val="000000"/>
                </a:solidFill>
                <a:effectLst/>
                <a:latin typeface="arial" panose="020B0604020202020204" pitchFamily="34" charset="0"/>
              </a:rPr>
              <a:t>Denmark</a:t>
            </a:r>
          </a:p>
          <a:p>
            <a:r>
              <a:rPr lang="en-US" b="0" i="0" dirty="0">
                <a:solidFill>
                  <a:srgbClr val="000000"/>
                </a:solidFill>
                <a:effectLst/>
                <a:latin typeface="arial" panose="020B0604020202020204" pitchFamily="34" charset="0"/>
              </a:rPr>
              <a:t>Jordan</a:t>
            </a:r>
          </a:p>
          <a:p>
            <a:r>
              <a:rPr lang="en-US" b="0" i="0" dirty="0">
                <a:solidFill>
                  <a:srgbClr val="000000"/>
                </a:solidFill>
                <a:effectLst/>
                <a:latin typeface="arial" panose="020B0604020202020204" pitchFamily="34" charset="0"/>
              </a:rPr>
              <a:t>Kuwait </a:t>
            </a:r>
          </a:p>
          <a:p>
            <a:r>
              <a:rPr lang="en-US" b="0" i="0" dirty="0">
                <a:solidFill>
                  <a:srgbClr val="000000"/>
                </a:solidFill>
                <a:effectLst/>
                <a:latin typeface="arial" panose="020B0604020202020204" pitchFamily="34" charset="0"/>
              </a:rPr>
              <a:t>Lesotho</a:t>
            </a:r>
          </a:p>
          <a:p>
            <a:r>
              <a:rPr lang="en-US" b="0" i="0" dirty="0">
                <a:solidFill>
                  <a:srgbClr val="000000"/>
                </a:solidFill>
                <a:effectLst/>
                <a:latin typeface="arial" panose="020B0604020202020204" pitchFamily="34" charset="0"/>
              </a:rPr>
              <a:t>Malaysia </a:t>
            </a:r>
            <a:endParaRPr lang="en-US" dirty="0">
              <a:solidFill>
                <a:srgbClr val="000000"/>
              </a:solidFill>
              <a:latin typeface="arial" panose="020B0604020202020204" pitchFamily="34" charset="0"/>
            </a:endParaRPr>
          </a:p>
          <a:p>
            <a:r>
              <a:rPr lang="en-US" b="0" i="0" dirty="0">
                <a:solidFill>
                  <a:srgbClr val="000000"/>
                </a:solidFill>
                <a:effectLst/>
                <a:latin typeface="arial" panose="020B0604020202020204" pitchFamily="34" charset="0"/>
              </a:rPr>
              <a:t>Morocco </a:t>
            </a:r>
          </a:p>
          <a:p>
            <a:r>
              <a:rPr lang="en-US" b="0" i="0" dirty="0">
                <a:solidFill>
                  <a:srgbClr val="000000"/>
                </a:solidFill>
                <a:effectLst/>
                <a:latin typeface="arial" panose="020B0604020202020204" pitchFamily="34" charset="0"/>
              </a:rPr>
              <a:t>Netherlands</a:t>
            </a:r>
          </a:p>
          <a:p>
            <a:r>
              <a:rPr lang="en-US" b="0" i="0" dirty="0">
                <a:solidFill>
                  <a:srgbClr val="000000"/>
                </a:solidFill>
                <a:effectLst/>
                <a:latin typeface="arial" panose="020B0604020202020204" pitchFamily="34" charset="0"/>
              </a:rPr>
              <a:t>Norway </a:t>
            </a:r>
          </a:p>
          <a:p>
            <a:r>
              <a:rPr lang="en-US" b="0" i="0" dirty="0">
                <a:solidFill>
                  <a:srgbClr val="000000"/>
                </a:solidFill>
                <a:effectLst/>
                <a:latin typeface="arial" panose="020B0604020202020204" pitchFamily="34" charset="0"/>
              </a:rPr>
              <a:t>Oman </a:t>
            </a:r>
          </a:p>
          <a:p>
            <a:r>
              <a:rPr lang="en-US" b="0" i="0" dirty="0">
                <a:solidFill>
                  <a:srgbClr val="000000"/>
                </a:solidFill>
                <a:effectLst/>
                <a:latin typeface="arial" panose="020B0604020202020204" pitchFamily="34" charset="0"/>
              </a:rPr>
              <a:t>Qatar</a:t>
            </a:r>
          </a:p>
          <a:p>
            <a:r>
              <a:rPr lang="en-US" b="0" i="0" dirty="0">
                <a:solidFill>
                  <a:srgbClr val="000000"/>
                </a:solidFill>
                <a:effectLst/>
                <a:latin typeface="arial" panose="020B0604020202020204" pitchFamily="34" charset="0"/>
              </a:rPr>
              <a:t>Saudi Arabia </a:t>
            </a:r>
          </a:p>
          <a:p>
            <a:r>
              <a:rPr lang="en-US" b="0" i="0" dirty="0">
                <a:solidFill>
                  <a:srgbClr val="000000"/>
                </a:solidFill>
                <a:effectLst/>
                <a:latin typeface="arial" panose="020B0604020202020204" pitchFamily="34" charset="0"/>
              </a:rPr>
              <a:t>Spain </a:t>
            </a:r>
          </a:p>
          <a:p>
            <a:r>
              <a:rPr lang="en-US" b="0" i="0" dirty="0">
                <a:solidFill>
                  <a:srgbClr val="000000"/>
                </a:solidFill>
                <a:effectLst/>
                <a:latin typeface="arial" panose="020B0604020202020204" pitchFamily="34" charset="0"/>
              </a:rPr>
              <a:t>Swaziland</a:t>
            </a:r>
          </a:p>
          <a:p>
            <a:r>
              <a:rPr lang="en-US" b="0" i="0" dirty="0">
                <a:solidFill>
                  <a:srgbClr val="000000"/>
                </a:solidFill>
                <a:effectLst/>
                <a:latin typeface="arial" panose="020B0604020202020204" pitchFamily="34" charset="0"/>
              </a:rPr>
              <a:t>Sweden </a:t>
            </a:r>
          </a:p>
          <a:p>
            <a:r>
              <a:rPr lang="en-US" b="0" i="0" dirty="0">
                <a:solidFill>
                  <a:srgbClr val="000000"/>
                </a:solidFill>
                <a:effectLst/>
                <a:latin typeface="arial" panose="020B0604020202020204" pitchFamily="34" charset="0"/>
              </a:rPr>
              <a:t>Thailand</a:t>
            </a:r>
          </a:p>
          <a:p>
            <a:r>
              <a:rPr lang="en-US" b="0" i="0" dirty="0">
                <a:solidFill>
                  <a:srgbClr val="000000"/>
                </a:solidFill>
                <a:effectLst/>
                <a:latin typeface="arial" panose="020B0604020202020204" pitchFamily="34" charset="0"/>
              </a:rPr>
              <a:t>United Kingdom</a:t>
            </a:r>
          </a:p>
          <a:p>
            <a:r>
              <a:rPr lang="en-US" b="0" i="0" dirty="0">
                <a:solidFill>
                  <a:srgbClr val="000000"/>
                </a:solidFill>
                <a:effectLst/>
                <a:latin typeface="arial" panose="020B0604020202020204" pitchFamily="34" charset="0"/>
              </a:rPr>
              <a:t>Vatican City</a:t>
            </a:r>
          </a:p>
          <a:p>
            <a:endParaRPr lang="en-US" dirty="0"/>
          </a:p>
        </p:txBody>
      </p:sp>
    </p:spTree>
    <p:extLst>
      <p:ext uri="{BB962C8B-B14F-4D97-AF65-F5344CB8AC3E}">
        <p14:creationId xmlns:p14="http://schemas.microsoft.com/office/powerpoint/2010/main" val="1287713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0660-7AB9-4EAB-B4C5-8763DC0D4044}"/>
              </a:ext>
            </a:extLst>
          </p:cNvPr>
          <p:cNvSpPr>
            <a:spLocks noGrp="1"/>
          </p:cNvSpPr>
          <p:nvPr>
            <p:ph type="title"/>
          </p:nvPr>
        </p:nvSpPr>
        <p:spPr/>
        <p:txBody>
          <a:bodyPr/>
          <a:lstStyle/>
          <a:p>
            <a:r>
              <a:rPr lang="en-US" dirty="0"/>
              <a:t>Soldiers &amp; Warriors</a:t>
            </a:r>
          </a:p>
        </p:txBody>
      </p:sp>
      <p:sp>
        <p:nvSpPr>
          <p:cNvPr id="3" name="Content Placeholder 2">
            <a:extLst>
              <a:ext uri="{FF2B5EF4-FFF2-40B4-BE49-F238E27FC236}">
                <a16:creationId xmlns:a16="http://schemas.microsoft.com/office/drawing/2014/main" id="{FD905B24-F0FA-413F-914A-32BDA074D1BF}"/>
              </a:ext>
            </a:extLst>
          </p:cNvPr>
          <p:cNvSpPr>
            <a:spLocks noGrp="1"/>
          </p:cNvSpPr>
          <p:nvPr>
            <p:ph idx="1"/>
          </p:nvPr>
        </p:nvSpPr>
        <p:spPr/>
        <p:txBody>
          <a:bodyPr>
            <a:normAutofit/>
          </a:bodyPr>
          <a:lstStyle/>
          <a:p>
            <a:pPr marL="0" indent="0">
              <a:buNone/>
            </a:pPr>
            <a:r>
              <a:rPr lang="en-US" b="1" i="0" baseline="30000" dirty="0">
                <a:solidFill>
                  <a:srgbClr val="000000"/>
                </a:solidFill>
                <a:effectLst/>
                <a:latin typeface="system-ui"/>
              </a:rPr>
              <a:t> </a:t>
            </a:r>
            <a:r>
              <a:rPr lang="en-US" sz="3600" b="0" i="0" dirty="0">
                <a:solidFill>
                  <a:srgbClr val="000000"/>
                </a:solidFill>
                <a:effectLst/>
                <a:latin typeface="system-ui"/>
              </a:rPr>
              <a:t>For although we live in the flesh, we do not wage war according to the flesh, since the weapons of our warfare are not of the flesh, but are powerful through God for the demolition of strongholds. We demolish arguments and every proud thing that is raised up against the knowledge of God, and we take every thought captive to obey Christ.</a:t>
            </a:r>
          </a:p>
          <a:p>
            <a:pPr marL="0" indent="0">
              <a:buNone/>
            </a:pPr>
            <a:r>
              <a:rPr lang="en-US" sz="3600" dirty="0">
                <a:solidFill>
                  <a:srgbClr val="000000"/>
                </a:solidFill>
                <a:latin typeface="system-ui"/>
              </a:rPr>
              <a:t>						- 2 Corinthians 10:3-5</a:t>
            </a:r>
            <a:endParaRPr lang="en-US" sz="3600" dirty="0"/>
          </a:p>
        </p:txBody>
      </p:sp>
    </p:spTree>
    <p:extLst>
      <p:ext uri="{BB962C8B-B14F-4D97-AF65-F5344CB8AC3E}">
        <p14:creationId xmlns:p14="http://schemas.microsoft.com/office/powerpoint/2010/main" val="397729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3294-4E84-4EA5-9AF9-9360CFEC0059}"/>
              </a:ext>
            </a:extLst>
          </p:cNvPr>
          <p:cNvSpPr>
            <a:spLocks noGrp="1"/>
          </p:cNvSpPr>
          <p:nvPr>
            <p:ph type="title"/>
          </p:nvPr>
        </p:nvSpPr>
        <p:spPr/>
        <p:txBody>
          <a:bodyPr/>
          <a:lstStyle/>
          <a:p>
            <a:r>
              <a:rPr lang="en-US" dirty="0"/>
              <a:t>Royal Family</a:t>
            </a:r>
          </a:p>
        </p:txBody>
      </p:sp>
      <p:sp>
        <p:nvSpPr>
          <p:cNvPr id="3" name="Content Placeholder 2">
            <a:extLst>
              <a:ext uri="{FF2B5EF4-FFF2-40B4-BE49-F238E27FC236}">
                <a16:creationId xmlns:a16="http://schemas.microsoft.com/office/drawing/2014/main" id="{2692619E-104E-42AD-B3F2-2951A8200000}"/>
              </a:ext>
            </a:extLst>
          </p:cNvPr>
          <p:cNvSpPr>
            <a:spLocks noGrp="1"/>
          </p:cNvSpPr>
          <p:nvPr>
            <p:ph idx="1"/>
          </p:nvPr>
        </p:nvSpPr>
        <p:spPr/>
        <p:txBody>
          <a:bodyPr>
            <a:noAutofit/>
          </a:bodyPr>
          <a:lstStyle/>
          <a:p>
            <a:pPr marL="0" indent="0">
              <a:buNone/>
            </a:pPr>
            <a:r>
              <a:rPr lang="en-US" sz="3600" b="0" i="0" dirty="0">
                <a:solidFill>
                  <a:srgbClr val="000000"/>
                </a:solidFill>
                <a:effectLst/>
                <a:latin typeface="system-ui"/>
              </a:rPr>
              <a:t>He did this so that he might reconcile both to God in one body through the cross by which he put the hostility to death. </a:t>
            </a:r>
            <a:r>
              <a:rPr lang="en-US" sz="3600" b="1" i="0" baseline="30000" dirty="0">
                <a:solidFill>
                  <a:srgbClr val="000000"/>
                </a:solidFill>
                <a:effectLst/>
                <a:latin typeface="system-ui"/>
              </a:rPr>
              <a:t> </a:t>
            </a:r>
            <a:r>
              <a:rPr lang="en-US" sz="3600" b="0" i="0" dirty="0">
                <a:solidFill>
                  <a:srgbClr val="000000"/>
                </a:solidFill>
                <a:effectLst/>
                <a:latin typeface="system-ui"/>
              </a:rPr>
              <a:t>He came and proclaimed the good news of peace to you who were far away and peace to those who were near. For through him we both have access in one Spirit to the Father. So, then, you are no longer foreigners and strangers, but fellow citizens with the saints, and members of God’s household, 									- Ephesians 2:16-19</a:t>
            </a:r>
            <a:endParaRPr lang="en-US" sz="3600" dirty="0"/>
          </a:p>
        </p:txBody>
      </p:sp>
    </p:spTree>
    <p:extLst>
      <p:ext uri="{BB962C8B-B14F-4D97-AF65-F5344CB8AC3E}">
        <p14:creationId xmlns:p14="http://schemas.microsoft.com/office/powerpoint/2010/main" val="226249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0624A-7595-4221-8415-026347078014}"/>
              </a:ext>
            </a:extLst>
          </p:cNvPr>
          <p:cNvSpPr>
            <a:spLocks noGrp="1"/>
          </p:cNvSpPr>
          <p:nvPr>
            <p:ph type="title"/>
          </p:nvPr>
        </p:nvSpPr>
        <p:spPr/>
        <p:txBody>
          <a:bodyPr/>
          <a:lstStyle/>
          <a:p>
            <a:r>
              <a:rPr lang="en-US" dirty="0"/>
              <a:t>1 Peter 2:9</a:t>
            </a:r>
          </a:p>
        </p:txBody>
      </p:sp>
      <p:sp>
        <p:nvSpPr>
          <p:cNvPr id="3" name="Content Placeholder 2">
            <a:extLst>
              <a:ext uri="{FF2B5EF4-FFF2-40B4-BE49-F238E27FC236}">
                <a16:creationId xmlns:a16="http://schemas.microsoft.com/office/drawing/2014/main" id="{02BA4AD1-EE53-4726-B8E9-4AA79D65B5D4}"/>
              </a:ext>
            </a:extLst>
          </p:cNvPr>
          <p:cNvSpPr>
            <a:spLocks noGrp="1"/>
          </p:cNvSpPr>
          <p:nvPr>
            <p:ph idx="1"/>
          </p:nvPr>
        </p:nvSpPr>
        <p:spPr/>
        <p:txBody>
          <a:bodyPr>
            <a:noAutofit/>
          </a:bodyPr>
          <a:lstStyle/>
          <a:p>
            <a:pPr marL="0" indent="0">
              <a:buNone/>
            </a:pPr>
            <a:r>
              <a:rPr lang="en-US" sz="5400" b="0" i="0" dirty="0">
                <a:solidFill>
                  <a:srgbClr val="000000"/>
                </a:solidFill>
                <a:effectLst/>
                <a:latin typeface="system-ui"/>
              </a:rPr>
              <a:t>But you are </a:t>
            </a:r>
            <a:r>
              <a:rPr lang="en-US" sz="5400" i="0" dirty="0">
                <a:solidFill>
                  <a:srgbClr val="000000"/>
                </a:solidFill>
                <a:effectLst/>
                <a:latin typeface="system-ui"/>
              </a:rPr>
              <a:t>a chosen race, a royal priesthood, a holy nation, a people for his possession, so that you may proclaim the praises </a:t>
            </a:r>
            <a:r>
              <a:rPr lang="en-US" sz="5400" b="0" i="0" dirty="0">
                <a:solidFill>
                  <a:srgbClr val="000000"/>
                </a:solidFill>
                <a:effectLst/>
                <a:latin typeface="system-ui"/>
              </a:rPr>
              <a:t>of the one who called you out of darkness into his marvelous light.</a:t>
            </a:r>
            <a:endParaRPr lang="en-US" sz="5400" dirty="0"/>
          </a:p>
        </p:txBody>
      </p:sp>
    </p:spTree>
    <p:extLst>
      <p:ext uri="{BB962C8B-B14F-4D97-AF65-F5344CB8AC3E}">
        <p14:creationId xmlns:p14="http://schemas.microsoft.com/office/powerpoint/2010/main" val="61767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5EE5DCC6-0EFC-48F1-81DD-F5AD14ED6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653" y="643467"/>
            <a:ext cx="2998625" cy="2248969"/>
          </a:xfrm>
          <a:prstGeom prst="rect">
            <a:avLst/>
          </a:prstGeom>
        </p:spPr>
      </p:pic>
      <p:cxnSp>
        <p:nvCxnSpPr>
          <p:cNvPr id="35" name="Straight Connector 34">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9B71561F-A6A6-4565-B4BD-EB0D64CDA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15074" y="3807166"/>
            <a:ext cx="3037254" cy="2277940"/>
          </a:xfrm>
          <a:prstGeom prst="rect">
            <a:avLst/>
          </a:prstGeom>
        </p:spPr>
      </p:pic>
      <p:cxnSp>
        <p:nvCxnSpPr>
          <p:cNvPr id="37" name="Straight Connector 36">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medium confidence">
            <a:extLst>
              <a:ext uri="{FF2B5EF4-FFF2-40B4-BE49-F238E27FC236}">
                <a16:creationId xmlns:a16="http://schemas.microsoft.com/office/drawing/2014/main" id="{2673AD3A-0B98-4298-915A-8F56CF7C7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86833" y="4559300"/>
            <a:ext cx="1947475" cy="1460606"/>
          </a:xfrm>
          <a:prstGeom prst="rect">
            <a:avLst/>
          </a:prstGeom>
        </p:spPr>
      </p:pic>
      <p:pic>
        <p:nvPicPr>
          <p:cNvPr id="13" name="Picture 12" descr="Text&#10;&#10;Description automatically generated">
            <a:extLst>
              <a:ext uri="{FF2B5EF4-FFF2-40B4-BE49-F238E27FC236}">
                <a16:creationId xmlns:a16="http://schemas.microsoft.com/office/drawing/2014/main" id="{3B6EC324-0D78-41E2-BF31-733A786293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96999" y="619423"/>
            <a:ext cx="2759199" cy="206939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530605E-D53B-4588-9A69-568080DCC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259403" y="4553840"/>
            <a:ext cx="1903790" cy="1427842"/>
          </a:xfrm>
          <a:prstGeom prst="rect">
            <a:avLst/>
          </a:prstGeom>
        </p:spPr>
      </p:pic>
    </p:spTree>
    <p:extLst>
      <p:ext uri="{BB962C8B-B14F-4D97-AF65-F5344CB8AC3E}">
        <p14:creationId xmlns:p14="http://schemas.microsoft.com/office/powerpoint/2010/main" val="233023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D264-9853-4D37-861A-2DEEEC20CBE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719F721-F4D3-42CE-9114-3DAB2827FC9D}"/>
              </a:ext>
            </a:extLst>
          </p:cNvPr>
          <p:cNvSpPr>
            <a:spLocks noGrp="1"/>
          </p:cNvSpPr>
          <p:nvPr>
            <p:ph idx="1"/>
          </p:nvPr>
        </p:nvSpPr>
        <p:spPr/>
        <p:txBody>
          <a:bodyPr numCol="2">
            <a:normAutofit fontScale="85000" lnSpcReduction="20000"/>
          </a:bodyPr>
          <a:lstStyle/>
          <a:p>
            <a:r>
              <a:rPr lang="en-US" b="0" i="0" dirty="0">
                <a:solidFill>
                  <a:srgbClr val="000000"/>
                </a:solidFill>
                <a:effectLst/>
                <a:latin typeface="arial" panose="020B0604020202020204" pitchFamily="34" charset="0"/>
              </a:rPr>
              <a:t>Belgium </a:t>
            </a:r>
          </a:p>
          <a:p>
            <a:r>
              <a:rPr lang="en-US" b="0" i="0" dirty="0">
                <a:solidFill>
                  <a:srgbClr val="000000"/>
                </a:solidFill>
                <a:effectLst/>
                <a:latin typeface="arial" panose="020B0604020202020204" pitchFamily="34" charset="0"/>
              </a:rPr>
              <a:t>Bhutan</a:t>
            </a:r>
          </a:p>
          <a:p>
            <a:r>
              <a:rPr lang="en-US" b="0" i="0" dirty="0">
                <a:solidFill>
                  <a:srgbClr val="000000"/>
                </a:solidFill>
                <a:effectLst/>
                <a:latin typeface="arial" panose="020B0604020202020204" pitchFamily="34" charset="0"/>
              </a:rPr>
              <a:t>Cambodia </a:t>
            </a:r>
          </a:p>
          <a:p>
            <a:r>
              <a:rPr lang="en-US" b="0" i="0" dirty="0">
                <a:solidFill>
                  <a:srgbClr val="000000"/>
                </a:solidFill>
                <a:effectLst/>
                <a:latin typeface="arial" panose="020B0604020202020204" pitchFamily="34" charset="0"/>
              </a:rPr>
              <a:t>Denmark</a:t>
            </a:r>
          </a:p>
          <a:p>
            <a:r>
              <a:rPr lang="en-US" b="0" i="0" dirty="0">
                <a:solidFill>
                  <a:srgbClr val="000000"/>
                </a:solidFill>
                <a:effectLst/>
                <a:latin typeface="arial" panose="020B0604020202020204" pitchFamily="34" charset="0"/>
              </a:rPr>
              <a:t>Jordan</a:t>
            </a:r>
          </a:p>
          <a:p>
            <a:r>
              <a:rPr lang="en-US" b="0" i="0" dirty="0">
                <a:solidFill>
                  <a:srgbClr val="000000"/>
                </a:solidFill>
                <a:effectLst/>
                <a:latin typeface="arial" panose="020B0604020202020204" pitchFamily="34" charset="0"/>
              </a:rPr>
              <a:t>Kuwait </a:t>
            </a:r>
          </a:p>
          <a:p>
            <a:r>
              <a:rPr lang="en-US" b="0" i="0" dirty="0">
                <a:solidFill>
                  <a:srgbClr val="000000"/>
                </a:solidFill>
                <a:effectLst/>
                <a:latin typeface="arial" panose="020B0604020202020204" pitchFamily="34" charset="0"/>
              </a:rPr>
              <a:t>Lesotho</a:t>
            </a:r>
          </a:p>
          <a:p>
            <a:r>
              <a:rPr lang="en-US" b="0" i="0" dirty="0">
                <a:solidFill>
                  <a:srgbClr val="000000"/>
                </a:solidFill>
                <a:effectLst/>
                <a:latin typeface="arial" panose="020B0604020202020204" pitchFamily="34" charset="0"/>
              </a:rPr>
              <a:t>Malaysia </a:t>
            </a:r>
            <a:endParaRPr lang="en-US" dirty="0">
              <a:solidFill>
                <a:srgbClr val="000000"/>
              </a:solidFill>
              <a:latin typeface="arial" panose="020B0604020202020204" pitchFamily="34" charset="0"/>
            </a:endParaRPr>
          </a:p>
          <a:p>
            <a:r>
              <a:rPr lang="en-US" b="0" i="0" dirty="0">
                <a:solidFill>
                  <a:srgbClr val="000000"/>
                </a:solidFill>
                <a:effectLst/>
                <a:latin typeface="arial" panose="020B0604020202020204" pitchFamily="34" charset="0"/>
              </a:rPr>
              <a:t>Morocco </a:t>
            </a:r>
          </a:p>
          <a:p>
            <a:r>
              <a:rPr lang="en-US" b="0" i="0" dirty="0">
                <a:solidFill>
                  <a:srgbClr val="000000"/>
                </a:solidFill>
                <a:effectLst/>
                <a:latin typeface="arial" panose="020B0604020202020204" pitchFamily="34" charset="0"/>
              </a:rPr>
              <a:t>Netherlands</a:t>
            </a:r>
          </a:p>
          <a:p>
            <a:r>
              <a:rPr lang="en-US" b="0" i="0" dirty="0">
                <a:solidFill>
                  <a:srgbClr val="000000"/>
                </a:solidFill>
                <a:effectLst/>
                <a:latin typeface="arial" panose="020B0604020202020204" pitchFamily="34" charset="0"/>
              </a:rPr>
              <a:t>Norway </a:t>
            </a:r>
          </a:p>
          <a:p>
            <a:r>
              <a:rPr lang="en-US" b="0" i="0" dirty="0">
                <a:solidFill>
                  <a:srgbClr val="FF0000"/>
                </a:solidFill>
                <a:effectLst/>
                <a:latin typeface="arial" panose="020B0604020202020204" pitchFamily="34" charset="0"/>
              </a:rPr>
              <a:t>Oman</a:t>
            </a:r>
            <a:r>
              <a:rPr lang="en-US" b="0" i="0" dirty="0">
                <a:solidFill>
                  <a:srgbClr val="000000"/>
                </a:solidFill>
                <a:effectLst/>
                <a:latin typeface="arial" panose="020B0604020202020204" pitchFamily="34" charset="0"/>
              </a:rPr>
              <a:t> </a:t>
            </a:r>
          </a:p>
          <a:p>
            <a:r>
              <a:rPr lang="en-US" b="0" i="0" dirty="0">
                <a:solidFill>
                  <a:srgbClr val="000000"/>
                </a:solidFill>
                <a:effectLst/>
                <a:latin typeface="arial" panose="020B0604020202020204" pitchFamily="34" charset="0"/>
              </a:rPr>
              <a:t>Qatar</a:t>
            </a:r>
          </a:p>
          <a:p>
            <a:r>
              <a:rPr lang="en-US" b="0" i="0" dirty="0">
                <a:solidFill>
                  <a:srgbClr val="FF0000"/>
                </a:solidFill>
                <a:effectLst/>
                <a:latin typeface="arial" panose="020B0604020202020204" pitchFamily="34" charset="0"/>
              </a:rPr>
              <a:t>Saudi Arabia </a:t>
            </a:r>
          </a:p>
          <a:p>
            <a:r>
              <a:rPr lang="en-US" b="0" i="0" dirty="0">
                <a:solidFill>
                  <a:srgbClr val="000000"/>
                </a:solidFill>
                <a:effectLst/>
                <a:latin typeface="arial" panose="020B0604020202020204" pitchFamily="34" charset="0"/>
              </a:rPr>
              <a:t>Spain </a:t>
            </a:r>
          </a:p>
          <a:p>
            <a:r>
              <a:rPr lang="en-US" b="0" i="0" dirty="0">
                <a:solidFill>
                  <a:srgbClr val="000000"/>
                </a:solidFill>
                <a:effectLst/>
                <a:latin typeface="arial" panose="020B0604020202020204" pitchFamily="34" charset="0"/>
              </a:rPr>
              <a:t>Swaziland</a:t>
            </a:r>
          </a:p>
          <a:p>
            <a:r>
              <a:rPr lang="en-US" b="0" i="0" dirty="0">
                <a:solidFill>
                  <a:srgbClr val="000000"/>
                </a:solidFill>
                <a:effectLst/>
                <a:latin typeface="arial" panose="020B0604020202020204" pitchFamily="34" charset="0"/>
              </a:rPr>
              <a:t>Sweden </a:t>
            </a:r>
          </a:p>
          <a:p>
            <a:r>
              <a:rPr lang="en-US" b="0" i="0" dirty="0">
                <a:solidFill>
                  <a:srgbClr val="000000"/>
                </a:solidFill>
                <a:effectLst/>
                <a:latin typeface="arial" panose="020B0604020202020204" pitchFamily="34" charset="0"/>
              </a:rPr>
              <a:t>Thailand</a:t>
            </a:r>
          </a:p>
          <a:p>
            <a:r>
              <a:rPr lang="en-US" b="0" i="0" dirty="0">
                <a:solidFill>
                  <a:srgbClr val="000000"/>
                </a:solidFill>
                <a:effectLst/>
                <a:latin typeface="arial" panose="020B0604020202020204" pitchFamily="34" charset="0"/>
              </a:rPr>
              <a:t>United Kingdom</a:t>
            </a:r>
          </a:p>
          <a:p>
            <a:r>
              <a:rPr lang="en-US" b="0" i="0" dirty="0">
                <a:solidFill>
                  <a:srgbClr val="FF0000"/>
                </a:solidFill>
                <a:effectLst/>
                <a:latin typeface="arial" panose="020B0604020202020204" pitchFamily="34" charset="0"/>
              </a:rPr>
              <a:t>Vatican City</a:t>
            </a:r>
          </a:p>
          <a:p>
            <a:endParaRPr lang="en-US" dirty="0"/>
          </a:p>
        </p:txBody>
      </p:sp>
    </p:spTree>
    <p:extLst>
      <p:ext uri="{BB962C8B-B14F-4D97-AF65-F5344CB8AC3E}">
        <p14:creationId xmlns:p14="http://schemas.microsoft.com/office/powerpoint/2010/main" val="151148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endar&#10;&#10;Description automatically generated with low confidence">
            <a:extLst>
              <a:ext uri="{FF2B5EF4-FFF2-40B4-BE49-F238E27FC236}">
                <a16:creationId xmlns:a16="http://schemas.microsoft.com/office/drawing/2014/main" id="{CEC7184B-A87B-4C88-82FD-BF0872B1AE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49339"/>
          </a:xfrm>
        </p:spPr>
      </p:pic>
    </p:spTree>
    <p:extLst>
      <p:ext uri="{BB962C8B-B14F-4D97-AF65-F5344CB8AC3E}">
        <p14:creationId xmlns:p14="http://schemas.microsoft.com/office/powerpoint/2010/main" val="22705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F6C28-DE8C-490E-8F47-DBB0640E9B46}"/>
              </a:ext>
            </a:extLst>
          </p:cNvPr>
          <p:cNvSpPr>
            <a:spLocks noGrp="1"/>
          </p:cNvSpPr>
          <p:nvPr>
            <p:ph type="title"/>
          </p:nvPr>
        </p:nvSpPr>
        <p:spPr/>
        <p:txBody>
          <a:bodyPr/>
          <a:lstStyle/>
          <a:p>
            <a:r>
              <a:rPr lang="en-US" dirty="0"/>
              <a:t>Matthew 28:18-20</a:t>
            </a:r>
          </a:p>
        </p:txBody>
      </p:sp>
      <p:sp>
        <p:nvSpPr>
          <p:cNvPr id="3" name="Content Placeholder 2">
            <a:extLst>
              <a:ext uri="{FF2B5EF4-FFF2-40B4-BE49-F238E27FC236}">
                <a16:creationId xmlns:a16="http://schemas.microsoft.com/office/drawing/2014/main" id="{CD55EA8A-0B69-471F-89C0-C1136593D8A4}"/>
              </a:ext>
            </a:extLst>
          </p:cNvPr>
          <p:cNvSpPr>
            <a:spLocks noGrp="1"/>
          </p:cNvSpPr>
          <p:nvPr>
            <p:ph idx="1"/>
          </p:nvPr>
        </p:nvSpPr>
        <p:spPr/>
        <p:txBody>
          <a:bodyPr>
            <a:noAutofit/>
          </a:bodyPr>
          <a:lstStyle/>
          <a:p>
            <a:pPr marL="0" indent="0">
              <a:buNone/>
            </a:pPr>
            <a:r>
              <a:rPr lang="en-US" sz="4000" b="0" i="0" dirty="0">
                <a:solidFill>
                  <a:srgbClr val="000000"/>
                </a:solidFill>
                <a:effectLst/>
                <a:latin typeface="system-ui"/>
              </a:rPr>
              <a:t>Jesus came near and said to them, “</a:t>
            </a:r>
            <a:r>
              <a:rPr lang="en-US" sz="4000" b="0" i="0" dirty="0">
                <a:solidFill>
                  <a:srgbClr val="FF0000"/>
                </a:solidFill>
                <a:effectLst/>
                <a:latin typeface="system-ui"/>
              </a:rPr>
              <a:t>All authority has been given to me in heaven and on earth. </a:t>
            </a:r>
            <a:r>
              <a:rPr lang="en-US" sz="4000" b="0" i="0" dirty="0">
                <a:solidFill>
                  <a:srgbClr val="000000"/>
                </a:solidFill>
                <a:effectLst/>
                <a:latin typeface="system-ui"/>
              </a:rPr>
              <a:t>Go, therefore, and make disciples of all nations, baptizing them in the name of the Father and of the Son and of the Holy Spirit, teaching them to observe everything I have commanded you. And remember, I am with you always, to the end of the age.”</a:t>
            </a:r>
            <a:endParaRPr lang="en-US" sz="4000" dirty="0"/>
          </a:p>
        </p:txBody>
      </p:sp>
    </p:spTree>
    <p:extLst>
      <p:ext uri="{BB962C8B-B14F-4D97-AF65-F5344CB8AC3E}">
        <p14:creationId xmlns:p14="http://schemas.microsoft.com/office/powerpoint/2010/main" val="4184755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C739-BB92-4B9F-A96A-423D16C9522E}"/>
              </a:ext>
            </a:extLst>
          </p:cNvPr>
          <p:cNvSpPr>
            <a:spLocks noGrp="1"/>
          </p:cNvSpPr>
          <p:nvPr>
            <p:ph type="title"/>
          </p:nvPr>
        </p:nvSpPr>
        <p:spPr/>
        <p:txBody>
          <a:bodyPr/>
          <a:lstStyle/>
          <a:p>
            <a:r>
              <a:rPr lang="en-US" dirty="0"/>
              <a:t>Colossians 1:13</a:t>
            </a:r>
          </a:p>
        </p:txBody>
      </p:sp>
      <p:sp>
        <p:nvSpPr>
          <p:cNvPr id="3" name="Content Placeholder 2">
            <a:extLst>
              <a:ext uri="{FF2B5EF4-FFF2-40B4-BE49-F238E27FC236}">
                <a16:creationId xmlns:a16="http://schemas.microsoft.com/office/drawing/2014/main" id="{13F8563C-76C5-43E7-BFC6-C2FD5A945F9B}"/>
              </a:ext>
            </a:extLst>
          </p:cNvPr>
          <p:cNvSpPr>
            <a:spLocks noGrp="1"/>
          </p:cNvSpPr>
          <p:nvPr>
            <p:ph idx="1"/>
          </p:nvPr>
        </p:nvSpPr>
        <p:spPr/>
        <p:txBody>
          <a:bodyPr>
            <a:normAutofit fontScale="92500"/>
          </a:bodyPr>
          <a:lstStyle/>
          <a:p>
            <a:pPr marL="0" indent="0">
              <a:buNone/>
            </a:pPr>
            <a:r>
              <a:rPr lang="en-US" b="1" i="0" baseline="30000" dirty="0">
                <a:solidFill>
                  <a:srgbClr val="000000"/>
                </a:solidFill>
                <a:effectLst/>
                <a:latin typeface="system-ui"/>
              </a:rPr>
              <a:t> </a:t>
            </a:r>
            <a:r>
              <a:rPr lang="en-US" sz="7200" b="0" i="0" dirty="0">
                <a:solidFill>
                  <a:srgbClr val="000000"/>
                </a:solidFill>
                <a:effectLst/>
                <a:latin typeface="system-ui"/>
              </a:rPr>
              <a:t>He has rescued us from the domain of darkness and transferred us into the kingdom of the Son he loves. </a:t>
            </a:r>
            <a:endParaRPr lang="en-US" sz="7200" dirty="0"/>
          </a:p>
        </p:txBody>
      </p:sp>
    </p:spTree>
    <p:extLst>
      <p:ext uri="{BB962C8B-B14F-4D97-AF65-F5344CB8AC3E}">
        <p14:creationId xmlns:p14="http://schemas.microsoft.com/office/powerpoint/2010/main" val="74580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7034D921-E823-4B32-9B93-E50B1A82FB89}"/>
              </a:ext>
            </a:extLst>
          </p:cNvPr>
          <p:cNvGraphicFramePr>
            <a:graphicFrameLocks noGrp="1"/>
          </p:cNvGraphicFramePr>
          <p:nvPr>
            <p:ph idx="1"/>
            <p:extLst>
              <p:ext uri="{D42A27DB-BD31-4B8C-83A1-F6EECF244321}">
                <p14:modId xmlns:p14="http://schemas.microsoft.com/office/powerpoint/2010/main" val="3953838971"/>
              </p:ext>
            </p:extLst>
          </p:nvPr>
        </p:nvGraphicFramePr>
        <p:xfrm>
          <a:off x="2701955" y="1005396"/>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006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endar&#10;&#10;Description automatically generated with low confidence">
            <a:extLst>
              <a:ext uri="{FF2B5EF4-FFF2-40B4-BE49-F238E27FC236}">
                <a16:creationId xmlns:a16="http://schemas.microsoft.com/office/drawing/2014/main" id="{CEC7184B-A87B-4C88-82FD-BF0872B1AE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49339"/>
          </a:xfrm>
        </p:spPr>
      </p:pic>
    </p:spTree>
    <p:extLst>
      <p:ext uri="{BB962C8B-B14F-4D97-AF65-F5344CB8AC3E}">
        <p14:creationId xmlns:p14="http://schemas.microsoft.com/office/powerpoint/2010/main" val="543750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447E-8A79-4BA8-8A4B-59E009D9594C}"/>
              </a:ext>
            </a:extLst>
          </p:cNvPr>
          <p:cNvSpPr>
            <a:spLocks noGrp="1"/>
          </p:cNvSpPr>
          <p:nvPr>
            <p:ph type="title"/>
          </p:nvPr>
        </p:nvSpPr>
        <p:spPr/>
        <p:txBody>
          <a:bodyPr/>
          <a:lstStyle/>
          <a:p>
            <a:r>
              <a:rPr lang="en-US" dirty="0"/>
              <a:t>Ambassadors</a:t>
            </a:r>
          </a:p>
        </p:txBody>
      </p:sp>
      <p:sp>
        <p:nvSpPr>
          <p:cNvPr id="3" name="Content Placeholder 2">
            <a:extLst>
              <a:ext uri="{FF2B5EF4-FFF2-40B4-BE49-F238E27FC236}">
                <a16:creationId xmlns:a16="http://schemas.microsoft.com/office/drawing/2014/main" id="{56CD7929-E16B-48B9-B77B-37503D7D97A2}"/>
              </a:ext>
            </a:extLst>
          </p:cNvPr>
          <p:cNvSpPr>
            <a:spLocks noGrp="1"/>
          </p:cNvSpPr>
          <p:nvPr>
            <p:ph idx="1"/>
          </p:nvPr>
        </p:nvSpPr>
        <p:spPr/>
        <p:txBody>
          <a:bodyPr>
            <a:normAutofit lnSpcReduction="10000"/>
          </a:bodyPr>
          <a:lstStyle/>
          <a:p>
            <a:r>
              <a:rPr lang="en-US" b="0" i="0" dirty="0">
                <a:solidFill>
                  <a:srgbClr val="000000"/>
                </a:solidFill>
                <a:effectLst/>
                <a:latin typeface="system-ui"/>
              </a:rPr>
              <a:t>Go from your land, your relatives, and your father’s house</a:t>
            </a:r>
            <a:br>
              <a:rPr lang="en-US" dirty="0"/>
            </a:br>
            <a:r>
              <a:rPr lang="en-US" b="0" i="0" dirty="0">
                <a:solidFill>
                  <a:srgbClr val="000000"/>
                </a:solidFill>
                <a:effectLst/>
                <a:latin typeface="system-ui"/>
              </a:rPr>
              <a:t>to the land that I will show you.  - Genesis 12:1</a:t>
            </a:r>
          </a:p>
          <a:p>
            <a:endParaRPr lang="en-US" dirty="0">
              <a:solidFill>
                <a:srgbClr val="000000"/>
              </a:solidFill>
              <a:latin typeface="system-ui"/>
            </a:endParaRPr>
          </a:p>
          <a:p>
            <a:r>
              <a:rPr lang="en-US" b="0" i="0" dirty="0">
                <a:solidFill>
                  <a:srgbClr val="000000"/>
                </a:solidFill>
                <a:effectLst/>
                <a:latin typeface="system-ui"/>
              </a:rPr>
              <a:t>But he said to them, “</a:t>
            </a:r>
            <a:r>
              <a:rPr lang="en-US" i="0" dirty="0">
                <a:solidFill>
                  <a:srgbClr val="000000"/>
                </a:solidFill>
                <a:effectLst/>
                <a:latin typeface="system-ui"/>
              </a:rPr>
              <a:t>I</a:t>
            </a:r>
            <a:r>
              <a:rPr lang="en-US" b="0" i="0" dirty="0">
                <a:solidFill>
                  <a:srgbClr val="000000"/>
                </a:solidFill>
                <a:effectLst/>
                <a:latin typeface="system-ui"/>
              </a:rPr>
              <a:t>t </a:t>
            </a:r>
            <a:r>
              <a:rPr lang="en-US" i="0" dirty="0">
                <a:solidFill>
                  <a:srgbClr val="000000"/>
                </a:solidFill>
                <a:effectLst/>
                <a:latin typeface="system-ui"/>
              </a:rPr>
              <a:t>i</a:t>
            </a:r>
            <a:r>
              <a:rPr lang="en-US" b="0" i="0" dirty="0">
                <a:solidFill>
                  <a:srgbClr val="000000"/>
                </a:solidFill>
                <a:effectLst/>
                <a:latin typeface="system-ui"/>
              </a:rPr>
              <a:t>s necessary for me to proclaim the good news about the kingdom of God to the other towns also, because </a:t>
            </a:r>
            <a:r>
              <a:rPr lang="en-US" i="0" dirty="0">
                <a:solidFill>
                  <a:srgbClr val="000000"/>
                </a:solidFill>
                <a:effectLst/>
                <a:latin typeface="system-ui"/>
              </a:rPr>
              <a:t>I was sent </a:t>
            </a:r>
            <a:r>
              <a:rPr lang="en-US" b="0" i="0" dirty="0">
                <a:solidFill>
                  <a:srgbClr val="000000"/>
                </a:solidFill>
                <a:effectLst/>
                <a:latin typeface="system-ui"/>
              </a:rPr>
              <a:t>for this purpose.” – Luke 4:43</a:t>
            </a:r>
          </a:p>
          <a:p>
            <a:endParaRPr lang="en-US" dirty="0">
              <a:solidFill>
                <a:srgbClr val="000000"/>
              </a:solidFill>
              <a:latin typeface="system-ui"/>
            </a:endParaRPr>
          </a:p>
          <a:p>
            <a:r>
              <a:rPr lang="en-US" b="0" i="0" dirty="0">
                <a:solidFill>
                  <a:srgbClr val="000000"/>
                </a:solidFill>
                <a:effectLst/>
                <a:latin typeface="system-ui"/>
              </a:rPr>
              <a:t>Therefore, we are ambassadors for Christ, since God is making his appeal through us. We plead on Christ’s behalf, “Be reconciled to God.”					- 2 Corinthians 5:20</a:t>
            </a:r>
            <a:endParaRPr lang="en-US" dirty="0"/>
          </a:p>
        </p:txBody>
      </p:sp>
    </p:spTree>
    <p:extLst>
      <p:ext uri="{BB962C8B-B14F-4D97-AF65-F5344CB8AC3E}">
        <p14:creationId xmlns:p14="http://schemas.microsoft.com/office/powerpoint/2010/main" val="236000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2C91-E6CC-48F7-8090-78902E98C9DE}"/>
              </a:ext>
            </a:extLst>
          </p:cNvPr>
          <p:cNvSpPr>
            <a:spLocks noGrp="1"/>
          </p:cNvSpPr>
          <p:nvPr>
            <p:ph type="title"/>
          </p:nvPr>
        </p:nvSpPr>
        <p:spPr/>
        <p:txBody>
          <a:bodyPr/>
          <a:lstStyle/>
          <a:p>
            <a:r>
              <a:rPr lang="en-US" dirty="0"/>
              <a:t>Soldiers &amp; Warriors</a:t>
            </a:r>
          </a:p>
        </p:txBody>
      </p:sp>
      <p:sp>
        <p:nvSpPr>
          <p:cNvPr id="3" name="Content Placeholder 2">
            <a:extLst>
              <a:ext uri="{FF2B5EF4-FFF2-40B4-BE49-F238E27FC236}">
                <a16:creationId xmlns:a16="http://schemas.microsoft.com/office/drawing/2014/main" id="{8DB3477A-597A-4067-B95B-3B4FA3BF2F93}"/>
              </a:ext>
            </a:extLst>
          </p:cNvPr>
          <p:cNvSpPr>
            <a:spLocks noGrp="1"/>
          </p:cNvSpPr>
          <p:nvPr>
            <p:ph idx="1"/>
          </p:nvPr>
        </p:nvSpPr>
        <p:spPr/>
        <p:txBody>
          <a:bodyPr>
            <a:noAutofit/>
          </a:bodyPr>
          <a:lstStyle/>
          <a:p>
            <a:pPr marL="0" indent="0">
              <a:buNone/>
            </a:pPr>
            <a:r>
              <a:rPr lang="en-US" sz="5400" b="0" i="0" dirty="0">
                <a:solidFill>
                  <a:srgbClr val="000000"/>
                </a:solidFill>
                <a:effectLst/>
                <a:latin typeface="system-ui"/>
              </a:rPr>
              <a:t>Share in suffering as a good soldier of Christ Jesus. No one serving as a soldier gets entangled in the concerns of civilian life; he seeks to please the commanding officer.								- 2 Timothy 2:3-4</a:t>
            </a:r>
            <a:endParaRPr lang="en-US" sz="5400" dirty="0"/>
          </a:p>
        </p:txBody>
      </p:sp>
    </p:spTree>
    <p:extLst>
      <p:ext uri="{BB962C8B-B14F-4D97-AF65-F5344CB8AC3E}">
        <p14:creationId xmlns:p14="http://schemas.microsoft.com/office/powerpoint/2010/main" val="2408002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602</Words>
  <Application>Microsoft Office PowerPoint</Application>
  <PresentationFormat>Widescreen</PresentationFormat>
  <Paragraphs>77</Paragraphs>
  <Slides>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vt:lpstr>
      <vt:lpstr>Calibri</vt:lpstr>
      <vt:lpstr>Calibri Light</vt:lpstr>
      <vt:lpstr>system-ui</vt:lpstr>
      <vt:lpstr>Office Theme</vt:lpstr>
      <vt:lpstr>What do these nations have in common?</vt:lpstr>
      <vt:lpstr>PowerPoint Presentation</vt:lpstr>
      <vt:lpstr>PowerPoint Presentation</vt:lpstr>
      <vt:lpstr>Matthew 28:18-20</vt:lpstr>
      <vt:lpstr>Colossians 1:13</vt:lpstr>
      <vt:lpstr>PowerPoint Presentation</vt:lpstr>
      <vt:lpstr>PowerPoint Presentation</vt:lpstr>
      <vt:lpstr>Ambassadors</vt:lpstr>
      <vt:lpstr>Soldiers &amp; Warriors</vt:lpstr>
      <vt:lpstr>Soldiers &amp; Warriors</vt:lpstr>
      <vt:lpstr>Royal Family</vt:lpstr>
      <vt:lpstr>1 Peter 2:9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Fenton Gardner</dc:creator>
  <cp:lastModifiedBy>Fenton Gardner</cp:lastModifiedBy>
  <cp:revision>4</cp:revision>
  <dcterms:created xsi:type="dcterms:W3CDTF">2021-10-17T01:55:49Z</dcterms:created>
  <dcterms:modified xsi:type="dcterms:W3CDTF">2021-10-17T12:40:56Z</dcterms:modified>
</cp:coreProperties>
</file>