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75B6-E00B-404E-8C99-7B0089294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FAD69-E57C-4A75-AACF-018077B8B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017B5-1BA3-4BE3-ADBE-0B7A0D4F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8659-98EE-4124-8185-A316ECBBCB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EB9C0-57BC-42DD-852C-10ED6DC89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7F2E4-9832-427C-99E5-12E82B7D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FA81-4006-4EE4-B068-69C25EDAA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3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3091-58C3-49AA-85E5-A76270322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999240-C2EC-496B-95CC-726E0E16D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E0BF4-202F-40DE-80F5-65DE5D0E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8659-98EE-4124-8185-A316ECBBCB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21193-ED2C-4E0C-BD62-C5B33D4B3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CA231-6EB8-45A9-A49A-D7338D7E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FA81-4006-4EE4-B068-69C25EDAA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5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CAE553-9E08-47E3-9AD4-F2748FAEA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8259B-C500-41A7-9923-36F7698B2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6D761-FC9F-4B69-919C-B05B614A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8659-98EE-4124-8185-A316ECBBCB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EAA9C-3BA3-41F0-99DC-B5FED5DAA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E9153-F0DF-4BFE-80BE-FEF89D63F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FA81-4006-4EE4-B068-69C25EDAA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4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7124-78CB-49DC-A78A-6E8E8DD9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64A9D-2B6B-4D8B-942B-F09325BD2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67014-C041-4E6F-B818-0B32CA659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8659-98EE-4124-8185-A316ECBBCB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E71ED-1AE1-41FB-8709-F9F180A42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38617-C00E-4A81-901A-435309EA6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FA81-4006-4EE4-B068-69C25EDAA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2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C99CC-7B86-4807-BD17-0217CD4DD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38311-D7C1-4EBD-9F0B-A53A3967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AE65E-2EBE-4534-86B1-007DD763C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8659-98EE-4124-8185-A316ECBBCB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0FED1-8758-467E-8025-058F3076F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B1B08-4019-4FDD-B0CA-74EBEEB6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FA81-4006-4EE4-B068-69C25EDAA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8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8517-EA58-4597-A386-CD259B57E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B10A2-63A0-46B2-BC6C-5EFAF2F4DD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DCAD8-A62A-4B10-B0F8-6732072C6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45377-0CEA-4B58-8AA7-DB40A5FCF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8659-98EE-4124-8185-A316ECBBCB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ADE4A-3F64-4E25-90B1-63264B6A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25FC1-8032-4EA4-B16E-B74763A1A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FA81-4006-4EE4-B068-69C25EDAA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F1A36-3B12-49BB-97F0-FE2D189C6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C804A-932A-4DF3-9C47-BDD4AE952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63894-042D-4D2F-8A79-348B043DF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46541E-C816-43F2-A8C3-E2D8830F8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1245CC-A7E2-4658-9C4D-765E3CF7B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F02EFB-24D2-4526-82BA-9BB94A79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8659-98EE-4124-8185-A316ECBBCB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22D637-6895-4F35-81E2-4C39871B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2FDA08-2900-4ED8-8064-5292AA5D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FA81-4006-4EE4-B068-69C25EDAA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2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77843-E9FB-46CB-AB97-C5FCA6444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C6F-9AD2-4A65-BCBD-8914CFDB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8659-98EE-4124-8185-A316ECBBCB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39348F-B145-465D-86CF-7A9CCA19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DB0DB-6416-4FA2-A40C-1EC9DA4C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FA81-4006-4EE4-B068-69C25EDAA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7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A7E3A9-9E2B-4413-A0F4-04E8AD48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8659-98EE-4124-8185-A316ECBBCB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72CDF8-C5D1-4A8C-A939-D73F9994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8FDED-2C83-4C0B-9D0A-B511CFD10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FA81-4006-4EE4-B068-69C25EDAA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1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690CB-7C63-4DE8-942C-09BF4E288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84226-0BE0-4759-B87A-18A98284E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60BE6-9D3C-468E-B37F-FE1B200FF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8DD8F-C2FB-4537-AAF9-E3587371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8659-98EE-4124-8185-A316ECBBCB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C2C3E-F641-4049-B456-DDB48D375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9E5F1-2C6A-41E6-9005-E079FF4EB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FA81-4006-4EE4-B068-69C25EDAA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2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B06A-41CF-43EC-8979-C3F594D6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A8D35C-8939-4723-8397-6262E5E3B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B250BD-C21F-4434-806A-12E67E402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11A9A-36B8-4FEE-BFD4-58C34AA11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8659-98EE-4124-8185-A316ECBBCB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88ACF-EEAF-40AE-A421-21E982EC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BC415-EC20-4884-B2E6-220919FB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FA81-4006-4EE4-B068-69C25EDAA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9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A3A246-2A5A-4903-92D4-B1F832BE8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684F0-AD68-4FF0-AE89-EC8F4080F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98ABE-1FC0-4778-8995-63A948793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E8659-98EE-4124-8185-A316ECBBCB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1CA7C-3B21-4A7B-8319-3BBA3FE41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5C2E8-58D9-4F09-8280-0CC35B3681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FA81-4006-4EE4-B068-69C25EDAA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4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https://mcusercontent.com/02ff6cd3dd606c92119a4e32c/images/48dcfd0a-7081-c538-ee2a-3eaa30022be6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https://mcusercontent.com/02ff6cd3dd606c92119a4e32c/images/48dcfd0a-7081-c538-ee2a-3eaa30022be6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https://mcusercontent.com/02ff6cd3dd606c92119a4e32c/images/48dcfd0a-7081-c538-ee2a-3eaa30022be6.jpg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A66227D-D41B-4B97-B6E6-C2D66F2CAE05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87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A66227D-D41B-4B97-B6E6-C2D66F2CAE05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22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bathroom with a sink and toilet&#10;&#10;Description automatically generated with low confidence">
            <a:extLst>
              <a:ext uri="{FF2B5EF4-FFF2-40B4-BE49-F238E27FC236}">
                <a16:creationId xmlns:a16="http://schemas.microsoft.com/office/drawing/2014/main" id="{314338C1-B1D7-4E4B-8936-7F0C0AB341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4" b="22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8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C2286-826F-4A1A-8438-944E33751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12437"/>
            <a:ext cx="10515598" cy="59645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9600" dirty="0">
                <a:solidFill>
                  <a:srgbClr val="FFFFFF"/>
                </a:solidFill>
              </a:rPr>
              <a:t>DID YOU SEE IT?</a:t>
            </a:r>
          </a:p>
        </p:txBody>
      </p:sp>
    </p:spTree>
    <p:extLst>
      <p:ext uri="{BB962C8B-B14F-4D97-AF65-F5344CB8AC3E}">
        <p14:creationId xmlns:p14="http://schemas.microsoft.com/office/powerpoint/2010/main" val="3655604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bathroom with a sink and toilet&#10;&#10;Description automatically generated with low confidence">
            <a:extLst>
              <a:ext uri="{FF2B5EF4-FFF2-40B4-BE49-F238E27FC236}">
                <a16:creationId xmlns:a16="http://schemas.microsoft.com/office/drawing/2014/main" id="{314338C1-B1D7-4E4B-8936-7F0C0AB341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4" b="22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787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0D6F-8F43-40B7-8C49-3AE2945B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INATTENTIONAL BLINDNESS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9DE12-2DB4-4C5A-A6FD-45FF5A0D2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Inattentional blindness </a:t>
            </a:r>
            <a:r>
              <a:rPr lang="en-US" sz="80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is the failure to notice a fully-visible, (but unexpected) object…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0637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0B338-D481-495D-AECC-97A0EF8EA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127"/>
            <a:ext cx="10515600" cy="6093836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9600" dirty="0"/>
              <a:t>LUKE 24:13-35</a:t>
            </a:r>
          </a:p>
        </p:txBody>
      </p:sp>
    </p:spTree>
    <p:extLst>
      <p:ext uri="{BB962C8B-B14F-4D97-AF65-F5344CB8AC3E}">
        <p14:creationId xmlns:p14="http://schemas.microsoft.com/office/powerpoint/2010/main" val="218884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0D6F-8F43-40B7-8C49-3AE2945B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INATTENTIONAL BLINDNESS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9DE12-2DB4-4C5A-A6FD-45FF5A0D2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dirty="0">
                <a:solidFill>
                  <a:srgbClr val="FF0000"/>
                </a:solidFill>
                <a:latin typeface="Roboto" panose="02000000000000000000" pitchFamily="2" charset="0"/>
              </a:rPr>
              <a:t>Reason #1</a:t>
            </a:r>
          </a:p>
          <a:p>
            <a:pPr marL="0" indent="0">
              <a:buNone/>
            </a:pPr>
            <a:r>
              <a:rPr lang="en-US" sz="8000" dirty="0">
                <a:latin typeface="Roboto" panose="02000000000000000000" pitchFamily="2" charset="0"/>
              </a:rPr>
              <a:t>One’s attention was focused on/distracted by something else</a:t>
            </a:r>
          </a:p>
        </p:txBody>
      </p:sp>
    </p:spTree>
    <p:extLst>
      <p:ext uri="{BB962C8B-B14F-4D97-AF65-F5344CB8AC3E}">
        <p14:creationId xmlns:p14="http://schemas.microsoft.com/office/powerpoint/2010/main" val="225736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A66227D-D41B-4B97-B6E6-C2D66F2CAE05}"/>
              </a:ext>
            </a:extLst>
          </p:cNvPr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862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0D6F-8F43-40B7-8C49-3AE2945B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INATTENTIONAL BLINDNESS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9DE12-2DB4-4C5A-A6FD-45FF5A0D2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dirty="0">
                <a:solidFill>
                  <a:srgbClr val="FF0000"/>
                </a:solidFill>
                <a:latin typeface="Roboto" panose="02000000000000000000" pitchFamily="2" charset="0"/>
              </a:rPr>
              <a:t>Reason #2</a:t>
            </a:r>
          </a:p>
          <a:p>
            <a:pPr marL="0" indent="0">
              <a:buNone/>
            </a:pPr>
            <a:r>
              <a:rPr lang="en-US" sz="8000" dirty="0">
                <a:latin typeface="Roboto" panose="02000000000000000000" pitchFamily="2" charset="0"/>
              </a:rPr>
              <a:t>Object was unexpected or larger than expected</a:t>
            </a:r>
          </a:p>
        </p:txBody>
      </p:sp>
    </p:spTree>
    <p:extLst>
      <p:ext uri="{BB962C8B-B14F-4D97-AF65-F5344CB8AC3E}">
        <p14:creationId xmlns:p14="http://schemas.microsoft.com/office/powerpoint/2010/main" val="81193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INATTENTIONAL BLINDNESS</vt:lpstr>
      <vt:lpstr>PowerPoint Presentation</vt:lpstr>
      <vt:lpstr>INATTENTIONAL BLINDNESS</vt:lpstr>
      <vt:lpstr>PowerPoint Presentation</vt:lpstr>
      <vt:lpstr>INATTENTIONAL BLINDNESS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Fenton Gardner</dc:creator>
  <cp:lastModifiedBy>Fenton Gardner</cp:lastModifiedBy>
  <cp:revision>2</cp:revision>
  <dcterms:created xsi:type="dcterms:W3CDTF">2022-04-17T12:55:39Z</dcterms:created>
  <dcterms:modified xsi:type="dcterms:W3CDTF">2022-04-17T13:07:21Z</dcterms:modified>
</cp:coreProperties>
</file>