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9B52-06C2-6B30-9489-2093297C6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1903C-F074-2B64-C9F4-3A5CEFB81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46E85-1982-BF52-A6FF-4EA2D979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BCB8-0CF8-65EC-7B87-481FF97D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DCBAF-F1C4-96C8-C62F-1C01238E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28BE-63F4-5630-C68A-73EC178F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D98AE-C0D1-31C1-7610-17CFB59A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295D1-9DD2-22EC-BAF4-274738E3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D3E89-CDFA-D2DF-FFE9-719EADD5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4D0F-0ADF-55C2-EB0B-6F339D6F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EA1FF-8688-37FE-A1E2-96D2A308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97547-AE19-22B3-3C6F-6BE552F9D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BAFE-AC70-C5DB-ADED-4F352755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B4D0-0FE8-05C4-87CD-9DC851AD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BBFE-8B39-674C-2583-D5B2484C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8F63-5E30-6B7E-A13D-CF556B35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FCED-E30E-F7EA-7390-E065F2D6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D5062-0B8F-418D-2E0B-8ACC8AFA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B750D-FC3A-394A-89FE-D75779A3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08623-9C3C-129E-760D-B61A7D4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B090-DE3C-6492-AC97-A766125E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7F3C-B772-5453-056B-D7057E242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0B57-CE44-E2E7-E3B7-4D8D2CA6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70E2-E5D8-0C60-B263-3FB8CC13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387FE-58CE-353D-95B1-3D4F585A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9110-98AC-DDF6-CABA-F69C26FC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7C199-F459-25EC-5D50-F8E4C8FCD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E0652-C8C6-53D9-0A8E-019B245D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9D0F0-59FE-550C-9555-CEA27F29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20B9-DF97-5E03-A50C-0E640B9D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8B48D-4186-3F56-4668-5C87B398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F428-285A-6BC0-567A-79E11E8B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240F0-DA37-29D8-B345-93FBD707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105F3-D2A7-E84D-1435-B13EE6E3D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7A817-7262-D312-C4EC-0F3937AC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A0B9D-5F7F-00CD-7C6B-E5B9283F8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D8FC7-A061-D785-E6C1-B4353969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0B09-582C-B361-C7EC-E35BCC7D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8E0E4-4120-2ABF-D6AC-42489EEA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E7CD-847A-77BA-92EB-BD7AC125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31304-010E-29E2-355A-CCBCE542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68CD2-A823-A922-CA9E-E2106456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8940E-AD93-A62F-4668-7D08BEBF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12443-A0FF-C917-1C55-CA956F6B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FA7F5-C6C1-B386-6C2F-66D08ACC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1E31F-6DE6-6F64-31BF-911876A5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59AA-6AA5-ACBB-FE88-DC83D84E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6D1F-33EF-277C-CF19-1C27B259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CD067-B90C-7F46-477C-D17B34C18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A1B9D-3DF9-C3B0-EF19-5BF0323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F409F-207A-EB91-B865-43663CAD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18C37-89C7-36B2-D247-590B0EC5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A68E-283E-D272-9DBF-70A7C8C4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4416A-555B-33B8-AEBF-A770F07C1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A1B3-FD32-AC41-1607-6997BA8E0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B9AD2-752D-7EDF-DA28-7F7A40FA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3D7CC-15ED-14C6-E5F5-10696AEA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3216-7133-E7DF-4FFF-1EBDF879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D70F9-6C57-DE9B-92BA-597E7A31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B526-D43A-BD3A-C001-EA154914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B27AF-2ECE-8EE1-116A-93E220402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6601-404B-4BD2-B3F3-C67B3B5F8B9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1B6F-53AF-CF37-242A-BA78FC360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F1CD3-2EB2-0A39-8E25-0C55B86A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D8BE-C1AA-40A1-9FA2-96349839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https://mcusercontent.com/02ff6cd3dd606c92119a4e32c/images/636d7764-c19f-b004-78bf-b5411a7e023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6B3683-13D9-49CB-4FF4-54C00F11EA7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0BA69-37C9-36B7-F19C-86E95441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 to the Kingdom, Nicole!</a:t>
            </a:r>
          </a:p>
        </p:txBody>
      </p:sp>
      <p:pic>
        <p:nvPicPr>
          <p:cNvPr id="5" name="Content Placeholder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90063DE5-E1F6-F2D1-D429-E015CB071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3F9AC12-353A-B37B-9A52-17D29B65F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4071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1EED2-B028-F1A4-32DF-CEF43562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He is…calling us higher!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046BC-2911-48E3-2BC2-FD85DF9B3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4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3FABAB3A-B17A-4EEA-042E-3B27D57B1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59853-C057-718E-FB1E-33188443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Mark 9:14-29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7940-5DDF-E623-2F6F-9CC053A0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5400" dirty="0"/>
              <a:t>CALLED TO A HIGHER FAITH</a:t>
            </a:r>
          </a:p>
        </p:txBody>
      </p:sp>
    </p:spTree>
    <p:extLst>
      <p:ext uri="{BB962C8B-B14F-4D97-AF65-F5344CB8AC3E}">
        <p14:creationId xmlns:p14="http://schemas.microsoft.com/office/powerpoint/2010/main" val="378918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ip of a mountain with fog">
            <a:extLst>
              <a:ext uri="{FF2B5EF4-FFF2-40B4-BE49-F238E27FC236}">
                <a16:creationId xmlns:a16="http://schemas.microsoft.com/office/drawing/2014/main" id="{3B61AF2C-787C-DC59-EEA7-0387979A8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59853-C057-718E-FB1E-33188443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Colossians 3:1-4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7940-5DDF-E623-2F6F-9CC053A0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5400" dirty="0"/>
              <a:t>CALLED TO A HIGHER HOPE</a:t>
            </a:r>
          </a:p>
        </p:txBody>
      </p:sp>
    </p:spTree>
    <p:extLst>
      <p:ext uri="{BB962C8B-B14F-4D97-AF65-F5344CB8AC3E}">
        <p14:creationId xmlns:p14="http://schemas.microsoft.com/office/powerpoint/2010/main" val="265117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lloons that spell love">
            <a:extLst>
              <a:ext uri="{FF2B5EF4-FFF2-40B4-BE49-F238E27FC236}">
                <a16:creationId xmlns:a16="http://schemas.microsoft.com/office/drawing/2014/main" id="{006DFE67-1973-7A2A-B4D7-4DCEC575F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" r="95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EBD18-FA1F-A78A-D917-9E24EBC6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JOHN 13:34-35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450C0-5455-356D-C19F-905EF8C6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/>
              <a:t>CALLED TO A HIGHER LOVE</a:t>
            </a:r>
          </a:p>
        </p:txBody>
      </p:sp>
    </p:spTree>
    <p:extLst>
      <p:ext uri="{BB962C8B-B14F-4D97-AF65-F5344CB8AC3E}">
        <p14:creationId xmlns:p14="http://schemas.microsoft.com/office/powerpoint/2010/main" val="159314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s cisnes haciendo una forma de corazón">
            <a:extLst>
              <a:ext uri="{FF2B5EF4-FFF2-40B4-BE49-F238E27FC236}">
                <a16:creationId xmlns:a16="http://schemas.microsoft.com/office/drawing/2014/main" id="{D999567E-F952-AB89-6349-1EBC88AF3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" r="5188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7940-5DDF-E623-2F6F-9CC053A0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6000" dirty="0"/>
              <a:t>“TUERCELE EL CUELLO AL CISNE”</a:t>
            </a:r>
          </a:p>
        </p:txBody>
      </p:sp>
    </p:spTree>
    <p:extLst>
      <p:ext uri="{BB962C8B-B14F-4D97-AF65-F5344CB8AC3E}">
        <p14:creationId xmlns:p14="http://schemas.microsoft.com/office/powerpoint/2010/main" val="67446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Welcome to the Kingdom, Nicole!</vt:lpstr>
      <vt:lpstr>He is…calling us higher!</vt:lpstr>
      <vt:lpstr>Mark 9:14-29</vt:lpstr>
      <vt:lpstr>Colossians 3:1-4</vt:lpstr>
      <vt:lpstr>JOHN 13:34-35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 Gardner</dc:creator>
  <cp:lastModifiedBy>Fenton Gardner</cp:lastModifiedBy>
  <cp:revision>1</cp:revision>
  <dcterms:created xsi:type="dcterms:W3CDTF">2022-05-15T12:42:54Z</dcterms:created>
  <dcterms:modified xsi:type="dcterms:W3CDTF">2022-05-15T13:23:11Z</dcterms:modified>
</cp:coreProperties>
</file>