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59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8793-BC83-406D-B04E-623F0801EC65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1DD32-3F59-4460-B72F-2D33FFA6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Heavenly Father is tender (but firm)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1DD32-3F59-4460-B72F-2D33FFA64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2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Heavenly Father is tough (but fair)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1DD32-3F59-4460-B72F-2D33FFA64C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459D-FFE0-B919-2E09-6433AEE3E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F6C8B-6F25-152A-BC73-99D1DECEA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A5B8-5034-91F6-B5C3-4160A59B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4EDF-90AC-B0BA-6EB1-2AFA4E36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CE37-1F4D-6434-8EA6-68F2CCF0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4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6C45-8CFA-4C06-80BE-2B024EF7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30C64-FEFD-6E91-EB9D-998C13072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61BF3-0648-6428-3E06-7BD65EAD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3C67-4025-FF4B-1225-9F31F99B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EFD6-9EB2-B2F8-18C1-4F52820F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8CA5B-38A7-2574-B890-F1255D827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B2385-C8FE-3F38-E1E8-60BE7DD7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ACBB9-28DE-3DBC-6DDE-B7317E39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9C866-4525-D27D-03EA-3903C542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7362B-CC99-2194-1D18-AA352216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4D4B-4DC1-3B38-C30B-318C6A4F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0DC4-A993-FF9A-090C-8CD04ACE5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3DB00-8763-33B0-D623-E2EB8627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B78A-8D72-0201-96A9-34891B46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5714-6972-EA47-6F1C-12D4194F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A4D3-7590-C45B-C447-B8961E32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DD3E-31F4-CF6A-C040-C7D188A13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08588-2EBA-8BC3-8433-F9081BA8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6ED4-95E9-78F7-33AA-5C043134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8595-5A0F-B788-75D8-60AC8E63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3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F616-9E68-3A1A-3C21-07FDA219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03B3C-B08C-F29C-57DC-8E278023D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64602-418F-5FB0-B228-4DCEFA27E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A8A8F-B3A2-1C9D-4117-29732DF6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E9EEC-8672-73E6-4F37-47347D97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D414B-D468-3EDE-21EC-08D5964F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112D-7416-412C-FBE5-981D1EC1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FBD38-104C-E627-07E6-0329C7C3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76B5E-3963-621B-7DEF-FDD5E6EE0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B943B-3098-4A19-C1D7-6055B1BA8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C5BA1-D424-3CA5-4860-84CF966E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4FFEB-1D67-999C-5B1E-5F2D51B5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02862-B552-8E35-0A76-4748C55B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95021-ED3C-9DEF-988A-A7136119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43CF-B40C-30E7-4707-B37946BB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F368D-99F4-C273-BD8E-CCD537AF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87985-66C0-2AD6-D1A4-A68A61D0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FB599-F8CC-CB5B-C940-41BEEB7A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9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86C4A-70A0-1083-E3F8-18A929AA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962E7-9B4B-B858-B88E-FD4B2F95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7506-B82A-BD92-60A5-6240C04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641B-590D-0621-A0C3-B4159160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2D69-ED3A-314A-22D3-BDF99389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B370-FF98-194A-7120-1AEA8D3B0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EE70C-2AB9-24A4-722B-C47C7F92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F829C-DEEB-031B-E7F0-3AED14AF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2548F-8716-F704-D8B3-EDEE3D05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5F51-278A-2B4E-DC4C-28465A1E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0C8FB-3C4C-CF77-26EF-0CCA9D461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15221-50F9-BD1A-4493-317CB6129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7BA7A-AEA4-7E20-7575-5CB6ED26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62FF-F170-9317-E1ED-75E5167E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F2DC-DC49-6B7F-1598-28B6DB30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77461-D8C1-DD6B-DBB5-A3BED9FD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46702-F47A-3CF3-ABB1-0C13A152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286AD-0C47-A538-44EB-F78D65611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230B-DDB0-4865-977A-0D2FE7F5038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478E-2D15-DF52-A308-1C3D463CD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5A4DB-86AB-BEEE-1298-7D1FB46E2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FAAD-102E-4562-BADF-0D96D016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ud, nature&#10;&#10;Description automatically generated">
            <a:extLst>
              <a:ext uri="{FF2B5EF4-FFF2-40B4-BE49-F238E27FC236}">
                <a16:creationId xmlns:a16="http://schemas.microsoft.com/office/drawing/2014/main" id="{9DB5A774-677C-0C2B-E650-8B41E5A14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23391" r="103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D27C-3B90-2796-4F3A-0C46AFD9E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HE IS OUR HEAVENLY FATHER (PART II)</a:t>
            </a:r>
          </a:p>
        </p:txBody>
      </p:sp>
    </p:spTree>
    <p:extLst>
      <p:ext uri="{BB962C8B-B14F-4D97-AF65-F5344CB8AC3E}">
        <p14:creationId xmlns:p14="http://schemas.microsoft.com/office/powerpoint/2010/main" val="312802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C198A3A1-084A-50F7-1E38-1E57EB418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8" t="23391" r="238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5DC6-2EAB-3622-F3BD-EC2D376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Matthew 7:7-12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987D-487C-D268-7427-FCB84560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14:36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1638-6E01-F100-311B-6018D705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000000"/>
                </a:solidFill>
                <a:effectLst/>
                <a:latin typeface="STXihei" panose="020B0503020204020204" pitchFamily="2" charset="-122"/>
                <a:ea typeface="STXihei" panose="020B0503020204020204" pitchFamily="2" charset="-122"/>
              </a:rPr>
              <a:t>And he said, “</a:t>
            </a:r>
            <a:r>
              <a:rPr lang="en-US" sz="5400" b="0" i="1" dirty="0">
                <a:solidFill>
                  <a:srgbClr val="000000"/>
                </a:solidFill>
                <a:effectLst/>
                <a:latin typeface="STXihei" panose="020B0503020204020204" pitchFamily="2" charset="-122"/>
                <a:ea typeface="STXihei" panose="020B0503020204020204" pitchFamily="2" charset="-122"/>
              </a:rPr>
              <a:t>Abba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STXihei" panose="020B0503020204020204" pitchFamily="2" charset="-122"/>
                <a:ea typeface="STXihei" panose="020B0503020204020204" pitchFamily="2" charset="-122"/>
              </a:rPr>
              <a:t>, Father! All things are possible for you. Take this cup away from me. Nevertheless, not what I will, but what you will.” </a:t>
            </a:r>
            <a:endParaRPr lang="en-US" sz="5400" dirty="0">
              <a:latin typeface="STXihei" panose="020B0503020204020204" pitchFamily="2" charset="-122"/>
              <a:ea typeface="STXihei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5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5C5C-9E37-70F4-7FA8-C5D25992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117F-D119-FC9D-6AD2-259DBCD12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STXihei" panose="02010600040101010101" pitchFamily="2" charset="-122"/>
                <a:ea typeface="STXihei" panose="02010600040101010101" pitchFamily="2" charset="-122"/>
              </a:rPr>
              <a:t>For you did not receive a spirit of slavery to fall back into fear. Instead, you received the Spirit of adoption, by whom we cry out,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STXihei" panose="02010600040101010101" pitchFamily="2" charset="-122"/>
                <a:ea typeface="STXihei" panose="02010600040101010101" pitchFamily="2" charset="-122"/>
              </a:rPr>
              <a:t>“Abba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TXihei" panose="02010600040101010101" pitchFamily="2" charset="-122"/>
                <a:ea typeface="STXihei" panose="02010600040101010101" pitchFamily="2" charset="-122"/>
              </a:rPr>
              <a:t>, Father!”    - Romans 8:15</a:t>
            </a:r>
          </a:p>
          <a:p>
            <a:endParaRPr lang="en-US" sz="3600" dirty="0">
              <a:solidFill>
                <a:srgbClr val="000000"/>
              </a:solidFill>
              <a:latin typeface="STXihei" panose="02010600040101010101" pitchFamily="2" charset="-122"/>
              <a:ea typeface="STXihei" panose="02010600040101010101" pitchFamily="2" charset="-122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STXihei" panose="02010600040101010101" pitchFamily="2" charset="-122"/>
                <a:ea typeface="STXihei" panose="02010600040101010101" pitchFamily="2" charset="-122"/>
              </a:rPr>
              <a:t>And because you are sons, God sent the Spirit of his Son into our hearts, crying,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STXihei" panose="02010600040101010101" pitchFamily="2" charset="-122"/>
                <a:ea typeface="STXihei" panose="02010600040101010101" pitchFamily="2" charset="-122"/>
              </a:rPr>
              <a:t>“Abba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TXihei" panose="02010600040101010101" pitchFamily="2" charset="-122"/>
                <a:ea typeface="STXihei" panose="02010600040101010101" pitchFamily="2" charset="-122"/>
              </a:rPr>
              <a:t>, Father!”  - Galatians 4:6</a:t>
            </a:r>
            <a:endParaRPr lang="en-US" sz="3600" dirty="0">
              <a:latin typeface="STXihei" panose="02010600040101010101" pitchFamily="2" charset="-122"/>
              <a:ea typeface="STXihe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34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C198A3A1-084A-50F7-1E38-1E57EB418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8" t="23391" r="238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5DC6-2EAB-3622-F3BD-EC2D376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Matthew 7:13-23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4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C198A3A1-084A-50F7-1E38-1E57EB418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8" t="23391" r="238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45DC6-2EAB-3622-F3BD-EC2D376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Hebrews 12:3-11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4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137</Words>
  <Application>Microsoft Office PowerPoint</Application>
  <PresentationFormat>Widescreen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STXihei</vt:lpstr>
      <vt:lpstr>Arial</vt:lpstr>
      <vt:lpstr>Calibri</vt:lpstr>
      <vt:lpstr>Calibri Light</vt:lpstr>
      <vt:lpstr>Office Theme</vt:lpstr>
      <vt:lpstr>PowerPoint Presentation</vt:lpstr>
      <vt:lpstr>Matthew 7:7-12</vt:lpstr>
      <vt:lpstr>Mark 14:36</vt:lpstr>
      <vt:lpstr>PowerPoint Presentation</vt:lpstr>
      <vt:lpstr>Matthew 7:13-23</vt:lpstr>
      <vt:lpstr>Hebrews 12:3-11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 Gardner</dc:creator>
  <cp:lastModifiedBy>Fenton Gardner</cp:lastModifiedBy>
  <cp:revision>1</cp:revision>
  <dcterms:created xsi:type="dcterms:W3CDTF">2022-06-12T13:00:25Z</dcterms:created>
  <dcterms:modified xsi:type="dcterms:W3CDTF">2022-06-12T13:23:33Z</dcterms:modified>
</cp:coreProperties>
</file>