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61" r:id="rId3"/>
    <p:sldId id="264" r:id="rId4"/>
    <p:sldId id="263" r:id="rId5"/>
    <p:sldId id="265" r:id="rId6"/>
    <p:sldId id="266" r:id="rId7"/>
    <p:sldId id="267" r:id="rId8"/>
    <p:sldId id="262" r:id="rId9"/>
    <p:sldId id="26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15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CCD22F-EFF1-485C-9F00-480518AE9CF4}" type="datetimeFigureOut">
              <a:rPr lang="en-US" smtClean="0"/>
              <a:t>7/24/2022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2405FB-ADD7-48B2-AECE-33021CB0EDDF}" type="slidenum">
              <a:rPr lang="en-US" smtClean="0"/>
              <a:t>‹#›</a:t>
            </a:fld>
            <a:endParaRPr lang="en-US"/>
          </a:p>
        </p:txBody>
      </p:sp>
    </p:spTree>
    <p:extLst>
      <p:ext uri="{BB962C8B-B14F-4D97-AF65-F5344CB8AC3E}">
        <p14:creationId xmlns:p14="http://schemas.microsoft.com/office/powerpoint/2010/main" val="3559547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sick last weekend.  Thanks for the encouragement.  VIDEO.  Group chat.   Dying of the Ebola, and my wife is sending videos making fun of me.  </a:t>
            </a:r>
          </a:p>
          <a:p>
            <a:r>
              <a:rPr lang="en-US" dirty="0"/>
              <a:t>Even Danyelle was led astray.  </a:t>
            </a:r>
          </a:p>
          <a:p>
            <a:r>
              <a:rPr lang="en-US" dirty="0"/>
              <a:t>Learn from situations, but more than that God loves to impact the world through people.  Before a word was written down, God was working through people.  </a:t>
            </a:r>
            <a:r>
              <a:rPr lang="en-US"/>
              <a:t>2 Corinthians 3</a:t>
            </a:r>
            <a:endParaRPr lang="en-US" dirty="0"/>
          </a:p>
        </p:txBody>
      </p:sp>
      <p:sp>
        <p:nvSpPr>
          <p:cNvPr id="4" name="Slide Number Placeholder 3"/>
          <p:cNvSpPr>
            <a:spLocks noGrp="1"/>
          </p:cNvSpPr>
          <p:nvPr>
            <p:ph type="sldNum" sz="quarter" idx="5"/>
          </p:nvPr>
        </p:nvSpPr>
        <p:spPr/>
        <p:txBody>
          <a:bodyPr/>
          <a:lstStyle/>
          <a:p>
            <a:fld id="{D32405FB-ADD7-48B2-AECE-33021CB0EDDF}" type="slidenum">
              <a:rPr lang="en-US" smtClean="0"/>
              <a:t>1</a:t>
            </a:fld>
            <a:endParaRPr lang="en-US"/>
          </a:p>
        </p:txBody>
      </p:sp>
    </p:spTree>
    <p:extLst>
      <p:ext uri="{BB962C8B-B14F-4D97-AF65-F5344CB8AC3E}">
        <p14:creationId xmlns:p14="http://schemas.microsoft.com/office/powerpoint/2010/main" val="2442083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06C93-DD34-208B-4AE5-728EBF7596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2AC80C-745E-7034-2262-AE03B1CCA5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7EF93B-55EE-7AAE-3ECA-662E87C9DCC6}"/>
              </a:ext>
            </a:extLst>
          </p:cNvPr>
          <p:cNvSpPr>
            <a:spLocks noGrp="1"/>
          </p:cNvSpPr>
          <p:nvPr>
            <p:ph type="dt" sz="half" idx="10"/>
          </p:nvPr>
        </p:nvSpPr>
        <p:spPr/>
        <p:txBody>
          <a:bodyPr/>
          <a:lstStyle/>
          <a:p>
            <a:fld id="{7A3B35D1-0C25-4DDA-A578-A0DB3E2A394E}" type="datetimeFigureOut">
              <a:rPr lang="en-US" smtClean="0"/>
              <a:t>7/24/2022</a:t>
            </a:fld>
            <a:endParaRPr lang="en-US"/>
          </a:p>
        </p:txBody>
      </p:sp>
      <p:sp>
        <p:nvSpPr>
          <p:cNvPr id="5" name="Footer Placeholder 4">
            <a:extLst>
              <a:ext uri="{FF2B5EF4-FFF2-40B4-BE49-F238E27FC236}">
                <a16:creationId xmlns:a16="http://schemas.microsoft.com/office/drawing/2014/main" id="{93A4222E-4439-1636-860B-F7509543C4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F9B5D1-F466-F1CF-19E2-32DD3AE0E428}"/>
              </a:ext>
            </a:extLst>
          </p:cNvPr>
          <p:cNvSpPr>
            <a:spLocks noGrp="1"/>
          </p:cNvSpPr>
          <p:nvPr>
            <p:ph type="sldNum" sz="quarter" idx="12"/>
          </p:nvPr>
        </p:nvSpPr>
        <p:spPr/>
        <p:txBody>
          <a:bodyPr/>
          <a:lstStyle/>
          <a:p>
            <a:fld id="{DA1BC04F-D1F1-45F9-A8AB-26CA473FECB9}" type="slidenum">
              <a:rPr lang="en-US" smtClean="0"/>
              <a:t>‹#›</a:t>
            </a:fld>
            <a:endParaRPr lang="en-US"/>
          </a:p>
        </p:txBody>
      </p:sp>
    </p:spTree>
    <p:extLst>
      <p:ext uri="{BB962C8B-B14F-4D97-AF65-F5344CB8AC3E}">
        <p14:creationId xmlns:p14="http://schemas.microsoft.com/office/powerpoint/2010/main" val="3140329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3A4F5-90F5-1B9D-FEB5-FA51861D0F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B8C86A-0366-7CA5-C7EC-613DF0E316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C8D836-2E3F-5D57-D1E2-160A72CF5E69}"/>
              </a:ext>
            </a:extLst>
          </p:cNvPr>
          <p:cNvSpPr>
            <a:spLocks noGrp="1"/>
          </p:cNvSpPr>
          <p:nvPr>
            <p:ph type="dt" sz="half" idx="10"/>
          </p:nvPr>
        </p:nvSpPr>
        <p:spPr/>
        <p:txBody>
          <a:bodyPr/>
          <a:lstStyle/>
          <a:p>
            <a:fld id="{7A3B35D1-0C25-4DDA-A578-A0DB3E2A394E}" type="datetimeFigureOut">
              <a:rPr lang="en-US" smtClean="0"/>
              <a:t>7/24/2022</a:t>
            </a:fld>
            <a:endParaRPr lang="en-US"/>
          </a:p>
        </p:txBody>
      </p:sp>
      <p:sp>
        <p:nvSpPr>
          <p:cNvPr id="5" name="Footer Placeholder 4">
            <a:extLst>
              <a:ext uri="{FF2B5EF4-FFF2-40B4-BE49-F238E27FC236}">
                <a16:creationId xmlns:a16="http://schemas.microsoft.com/office/drawing/2014/main" id="{3850CB26-F341-2B0D-95ED-2C830A972D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917A27-74FA-3836-1828-6CBCA0206F7B}"/>
              </a:ext>
            </a:extLst>
          </p:cNvPr>
          <p:cNvSpPr>
            <a:spLocks noGrp="1"/>
          </p:cNvSpPr>
          <p:nvPr>
            <p:ph type="sldNum" sz="quarter" idx="12"/>
          </p:nvPr>
        </p:nvSpPr>
        <p:spPr/>
        <p:txBody>
          <a:bodyPr/>
          <a:lstStyle/>
          <a:p>
            <a:fld id="{DA1BC04F-D1F1-45F9-A8AB-26CA473FECB9}" type="slidenum">
              <a:rPr lang="en-US" smtClean="0"/>
              <a:t>‹#›</a:t>
            </a:fld>
            <a:endParaRPr lang="en-US"/>
          </a:p>
        </p:txBody>
      </p:sp>
    </p:spTree>
    <p:extLst>
      <p:ext uri="{BB962C8B-B14F-4D97-AF65-F5344CB8AC3E}">
        <p14:creationId xmlns:p14="http://schemas.microsoft.com/office/powerpoint/2010/main" val="1559941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164A9E-0713-F8C9-1612-746FD6F0FE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D6BE3D-0274-4827-13D2-0982AD001D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577987-4ABA-1292-1D60-EA33A1B8013C}"/>
              </a:ext>
            </a:extLst>
          </p:cNvPr>
          <p:cNvSpPr>
            <a:spLocks noGrp="1"/>
          </p:cNvSpPr>
          <p:nvPr>
            <p:ph type="dt" sz="half" idx="10"/>
          </p:nvPr>
        </p:nvSpPr>
        <p:spPr/>
        <p:txBody>
          <a:bodyPr/>
          <a:lstStyle/>
          <a:p>
            <a:fld id="{7A3B35D1-0C25-4DDA-A578-A0DB3E2A394E}" type="datetimeFigureOut">
              <a:rPr lang="en-US" smtClean="0"/>
              <a:t>7/24/2022</a:t>
            </a:fld>
            <a:endParaRPr lang="en-US"/>
          </a:p>
        </p:txBody>
      </p:sp>
      <p:sp>
        <p:nvSpPr>
          <p:cNvPr id="5" name="Footer Placeholder 4">
            <a:extLst>
              <a:ext uri="{FF2B5EF4-FFF2-40B4-BE49-F238E27FC236}">
                <a16:creationId xmlns:a16="http://schemas.microsoft.com/office/drawing/2014/main" id="{B8F95132-549F-7FFA-29F4-CB5E074D39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8D7CFE-160B-313D-5E98-B6532A6E7395}"/>
              </a:ext>
            </a:extLst>
          </p:cNvPr>
          <p:cNvSpPr>
            <a:spLocks noGrp="1"/>
          </p:cNvSpPr>
          <p:nvPr>
            <p:ph type="sldNum" sz="quarter" idx="12"/>
          </p:nvPr>
        </p:nvSpPr>
        <p:spPr/>
        <p:txBody>
          <a:bodyPr/>
          <a:lstStyle/>
          <a:p>
            <a:fld id="{DA1BC04F-D1F1-45F9-A8AB-26CA473FECB9}" type="slidenum">
              <a:rPr lang="en-US" smtClean="0"/>
              <a:t>‹#›</a:t>
            </a:fld>
            <a:endParaRPr lang="en-US"/>
          </a:p>
        </p:txBody>
      </p:sp>
    </p:spTree>
    <p:extLst>
      <p:ext uri="{BB962C8B-B14F-4D97-AF65-F5344CB8AC3E}">
        <p14:creationId xmlns:p14="http://schemas.microsoft.com/office/powerpoint/2010/main" val="3722432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89357-9F62-0BC5-71DD-3E28EA3ECA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95AF77-8E24-0E2F-432E-688242AFFF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C73125-C9D0-0658-F043-6B6137001591}"/>
              </a:ext>
            </a:extLst>
          </p:cNvPr>
          <p:cNvSpPr>
            <a:spLocks noGrp="1"/>
          </p:cNvSpPr>
          <p:nvPr>
            <p:ph type="dt" sz="half" idx="10"/>
          </p:nvPr>
        </p:nvSpPr>
        <p:spPr/>
        <p:txBody>
          <a:bodyPr/>
          <a:lstStyle/>
          <a:p>
            <a:fld id="{7A3B35D1-0C25-4DDA-A578-A0DB3E2A394E}" type="datetimeFigureOut">
              <a:rPr lang="en-US" smtClean="0"/>
              <a:t>7/24/2022</a:t>
            </a:fld>
            <a:endParaRPr lang="en-US"/>
          </a:p>
        </p:txBody>
      </p:sp>
      <p:sp>
        <p:nvSpPr>
          <p:cNvPr id="5" name="Footer Placeholder 4">
            <a:extLst>
              <a:ext uri="{FF2B5EF4-FFF2-40B4-BE49-F238E27FC236}">
                <a16:creationId xmlns:a16="http://schemas.microsoft.com/office/drawing/2014/main" id="{19C680FD-2DDE-611A-640F-C7700CF3DA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D9C1FA-F09D-4659-3A1B-A99C3281BF8E}"/>
              </a:ext>
            </a:extLst>
          </p:cNvPr>
          <p:cNvSpPr>
            <a:spLocks noGrp="1"/>
          </p:cNvSpPr>
          <p:nvPr>
            <p:ph type="sldNum" sz="quarter" idx="12"/>
          </p:nvPr>
        </p:nvSpPr>
        <p:spPr/>
        <p:txBody>
          <a:bodyPr/>
          <a:lstStyle/>
          <a:p>
            <a:fld id="{DA1BC04F-D1F1-45F9-A8AB-26CA473FECB9}" type="slidenum">
              <a:rPr lang="en-US" smtClean="0"/>
              <a:t>‹#›</a:t>
            </a:fld>
            <a:endParaRPr lang="en-US"/>
          </a:p>
        </p:txBody>
      </p:sp>
    </p:spTree>
    <p:extLst>
      <p:ext uri="{BB962C8B-B14F-4D97-AF65-F5344CB8AC3E}">
        <p14:creationId xmlns:p14="http://schemas.microsoft.com/office/powerpoint/2010/main" val="1164389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E1A34-06C2-9897-1D68-5B83EADE5A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609282-45AF-634C-AD6B-87E8732EC3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0F7896-DE54-614E-AB90-3B38EBF31605}"/>
              </a:ext>
            </a:extLst>
          </p:cNvPr>
          <p:cNvSpPr>
            <a:spLocks noGrp="1"/>
          </p:cNvSpPr>
          <p:nvPr>
            <p:ph type="dt" sz="half" idx="10"/>
          </p:nvPr>
        </p:nvSpPr>
        <p:spPr/>
        <p:txBody>
          <a:bodyPr/>
          <a:lstStyle/>
          <a:p>
            <a:fld id="{7A3B35D1-0C25-4DDA-A578-A0DB3E2A394E}" type="datetimeFigureOut">
              <a:rPr lang="en-US" smtClean="0"/>
              <a:t>7/24/2022</a:t>
            </a:fld>
            <a:endParaRPr lang="en-US"/>
          </a:p>
        </p:txBody>
      </p:sp>
      <p:sp>
        <p:nvSpPr>
          <p:cNvPr id="5" name="Footer Placeholder 4">
            <a:extLst>
              <a:ext uri="{FF2B5EF4-FFF2-40B4-BE49-F238E27FC236}">
                <a16:creationId xmlns:a16="http://schemas.microsoft.com/office/drawing/2014/main" id="{74603FC8-6104-81AC-3825-5E34FBD9E5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3A9369-7808-6348-AB18-D0AFD08706DF}"/>
              </a:ext>
            </a:extLst>
          </p:cNvPr>
          <p:cNvSpPr>
            <a:spLocks noGrp="1"/>
          </p:cNvSpPr>
          <p:nvPr>
            <p:ph type="sldNum" sz="quarter" idx="12"/>
          </p:nvPr>
        </p:nvSpPr>
        <p:spPr/>
        <p:txBody>
          <a:bodyPr/>
          <a:lstStyle/>
          <a:p>
            <a:fld id="{DA1BC04F-D1F1-45F9-A8AB-26CA473FECB9}" type="slidenum">
              <a:rPr lang="en-US" smtClean="0"/>
              <a:t>‹#›</a:t>
            </a:fld>
            <a:endParaRPr lang="en-US"/>
          </a:p>
        </p:txBody>
      </p:sp>
    </p:spTree>
    <p:extLst>
      <p:ext uri="{BB962C8B-B14F-4D97-AF65-F5344CB8AC3E}">
        <p14:creationId xmlns:p14="http://schemas.microsoft.com/office/powerpoint/2010/main" val="3785452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F7AF0-C6C4-C600-8552-A921AFC428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5BB7EC-FFC7-ED2B-4913-75A2C49455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5947F1-0636-1F01-D8CD-6A02058DDF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648504-63EF-78F2-398B-D631338A3AF1}"/>
              </a:ext>
            </a:extLst>
          </p:cNvPr>
          <p:cNvSpPr>
            <a:spLocks noGrp="1"/>
          </p:cNvSpPr>
          <p:nvPr>
            <p:ph type="dt" sz="half" idx="10"/>
          </p:nvPr>
        </p:nvSpPr>
        <p:spPr/>
        <p:txBody>
          <a:bodyPr/>
          <a:lstStyle/>
          <a:p>
            <a:fld id="{7A3B35D1-0C25-4DDA-A578-A0DB3E2A394E}" type="datetimeFigureOut">
              <a:rPr lang="en-US" smtClean="0"/>
              <a:t>7/24/2022</a:t>
            </a:fld>
            <a:endParaRPr lang="en-US"/>
          </a:p>
        </p:txBody>
      </p:sp>
      <p:sp>
        <p:nvSpPr>
          <p:cNvPr id="6" name="Footer Placeholder 5">
            <a:extLst>
              <a:ext uri="{FF2B5EF4-FFF2-40B4-BE49-F238E27FC236}">
                <a16:creationId xmlns:a16="http://schemas.microsoft.com/office/drawing/2014/main" id="{58EEDF7E-BCDD-84E8-EC60-F7730570B9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CF8AB2-2FD7-BA34-3196-5ED9C8ECCC9A}"/>
              </a:ext>
            </a:extLst>
          </p:cNvPr>
          <p:cNvSpPr>
            <a:spLocks noGrp="1"/>
          </p:cNvSpPr>
          <p:nvPr>
            <p:ph type="sldNum" sz="quarter" idx="12"/>
          </p:nvPr>
        </p:nvSpPr>
        <p:spPr/>
        <p:txBody>
          <a:bodyPr/>
          <a:lstStyle/>
          <a:p>
            <a:fld id="{DA1BC04F-D1F1-45F9-A8AB-26CA473FECB9}" type="slidenum">
              <a:rPr lang="en-US" smtClean="0"/>
              <a:t>‹#›</a:t>
            </a:fld>
            <a:endParaRPr lang="en-US"/>
          </a:p>
        </p:txBody>
      </p:sp>
    </p:spTree>
    <p:extLst>
      <p:ext uri="{BB962C8B-B14F-4D97-AF65-F5344CB8AC3E}">
        <p14:creationId xmlns:p14="http://schemas.microsoft.com/office/powerpoint/2010/main" val="3866515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C7E36-6446-49CF-CFD3-F402C15AA9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FB0DC3-7121-47E9-9BC9-EA227C1C33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A3EE9A-B38A-4512-7F33-18D236D60F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33A18A-4181-D9EA-6079-B639E2D2FD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9F12D5-1802-69BB-086B-5082995357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DF1DB0-3557-A3A0-882B-271E114B3484}"/>
              </a:ext>
            </a:extLst>
          </p:cNvPr>
          <p:cNvSpPr>
            <a:spLocks noGrp="1"/>
          </p:cNvSpPr>
          <p:nvPr>
            <p:ph type="dt" sz="half" idx="10"/>
          </p:nvPr>
        </p:nvSpPr>
        <p:spPr/>
        <p:txBody>
          <a:bodyPr/>
          <a:lstStyle/>
          <a:p>
            <a:fld id="{7A3B35D1-0C25-4DDA-A578-A0DB3E2A394E}" type="datetimeFigureOut">
              <a:rPr lang="en-US" smtClean="0"/>
              <a:t>7/24/2022</a:t>
            </a:fld>
            <a:endParaRPr lang="en-US"/>
          </a:p>
        </p:txBody>
      </p:sp>
      <p:sp>
        <p:nvSpPr>
          <p:cNvPr id="8" name="Footer Placeholder 7">
            <a:extLst>
              <a:ext uri="{FF2B5EF4-FFF2-40B4-BE49-F238E27FC236}">
                <a16:creationId xmlns:a16="http://schemas.microsoft.com/office/drawing/2014/main" id="{7A2DD589-DF58-2B90-8490-E19CBC4183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875DC0-C633-13DC-2233-1EDF8E73E5BE}"/>
              </a:ext>
            </a:extLst>
          </p:cNvPr>
          <p:cNvSpPr>
            <a:spLocks noGrp="1"/>
          </p:cNvSpPr>
          <p:nvPr>
            <p:ph type="sldNum" sz="quarter" idx="12"/>
          </p:nvPr>
        </p:nvSpPr>
        <p:spPr/>
        <p:txBody>
          <a:bodyPr/>
          <a:lstStyle/>
          <a:p>
            <a:fld id="{DA1BC04F-D1F1-45F9-A8AB-26CA473FECB9}" type="slidenum">
              <a:rPr lang="en-US" smtClean="0"/>
              <a:t>‹#›</a:t>
            </a:fld>
            <a:endParaRPr lang="en-US"/>
          </a:p>
        </p:txBody>
      </p:sp>
    </p:spTree>
    <p:extLst>
      <p:ext uri="{BB962C8B-B14F-4D97-AF65-F5344CB8AC3E}">
        <p14:creationId xmlns:p14="http://schemas.microsoft.com/office/powerpoint/2010/main" val="699337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21F52-5379-3920-97E5-8FF6C7AF86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32000D-3C2C-80C5-A24D-CC8B231D89C5}"/>
              </a:ext>
            </a:extLst>
          </p:cNvPr>
          <p:cNvSpPr>
            <a:spLocks noGrp="1"/>
          </p:cNvSpPr>
          <p:nvPr>
            <p:ph type="dt" sz="half" idx="10"/>
          </p:nvPr>
        </p:nvSpPr>
        <p:spPr/>
        <p:txBody>
          <a:bodyPr/>
          <a:lstStyle/>
          <a:p>
            <a:fld id="{7A3B35D1-0C25-4DDA-A578-A0DB3E2A394E}" type="datetimeFigureOut">
              <a:rPr lang="en-US" smtClean="0"/>
              <a:t>7/24/2022</a:t>
            </a:fld>
            <a:endParaRPr lang="en-US"/>
          </a:p>
        </p:txBody>
      </p:sp>
      <p:sp>
        <p:nvSpPr>
          <p:cNvPr id="4" name="Footer Placeholder 3">
            <a:extLst>
              <a:ext uri="{FF2B5EF4-FFF2-40B4-BE49-F238E27FC236}">
                <a16:creationId xmlns:a16="http://schemas.microsoft.com/office/drawing/2014/main" id="{CC052CB0-FD61-6F87-6060-AF5CD28EC9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CAB491-822F-0C6A-4ABB-F62CDCD09197}"/>
              </a:ext>
            </a:extLst>
          </p:cNvPr>
          <p:cNvSpPr>
            <a:spLocks noGrp="1"/>
          </p:cNvSpPr>
          <p:nvPr>
            <p:ph type="sldNum" sz="quarter" idx="12"/>
          </p:nvPr>
        </p:nvSpPr>
        <p:spPr/>
        <p:txBody>
          <a:bodyPr/>
          <a:lstStyle/>
          <a:p>
            <a:fld id="{DA1BC04F-D1F1-45F9-A8AB-26CA473FECB9}" type="slidenum">
              <a:rPr lang="en-US" smtClean="0"/>
              <a:t>‹#›</a:t>
            </a:fld>
            <a:endParaRPr lang="en-US"/>
          </a:p>
        </p:txBody>
      </p:sp>
    </p:spTree>
    <p:extLst>
      <p:ext uri="{BB962C8B-B14F-4D97-AF65-F5344CB8AC3E}">
        <p14:creationId xmlns:p14="http://schemas.microsoft.com/office/powerpoint/2010/main" val="3783191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373682-3945-05D3-C82C-BC2A4A1F8B71}"/>
              </a:ext>
            </a:extLst>
          </p:cNvPr>
          <p:cNvSpPr>
            <a:spLocks noGrp="1"/>
          </p:cNvSpPr>
          <p:nvPr>
            <p:ph type="dt" sz="half" idx="10"/>
          </p:nvPr>
        </p:nvSpPr>
        <p:spPr/>
        <p:txBody>
          <a:bodyPr/>
          <a:lstStyle/>
          <a:p>
            <a:fld id="{7A3B35D1-0C25-4DDA-A578-A0DB3E2A394E}" type="datetimeFigureOut">
              <a:rPr lang="en-US" smtClean="0"/>
              <a:t>7/24/2022</a:t>
            </a:fld>
            <a:endParaRPr lang="en-US"/>
          </a:p>
        </p:txBody>
      </p:sp>
      <p:sp>
        <p:nvSpPr>
          <p:cNvPr id="3" name="Footer Placeholder 2">
            <a:extLst>
              <a:ext uri="{FF2B5EF4-FFF2-40B4-BE49-F238E27FC236}">
                <a16:creationId xmlns:a16="http://schemas.microsoft.com/office/drawing/2014/main" id="{08FB91D2-3775-89FE-89E1-D45A1D7685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B189F-CB16-0C66-A25C-5D2ACD973925}"/>
              </a:ext>
            </a:extLst>
          </p:cNvPr>
          <p:cNvSpPr>
            <a:spLocks noGrp="1"/>
          </p:cNvSpPr>
          <p:nvPr>
            <p:ph type="sldNum" sz="quarter" idx="12"/>
          </p:nvPr>
        </p:nvSpPr>
        <p:spPr/>
        <p:txBody>
          <a:bodyPr/>
          <a:lstStyle/>
          <a:p>
            <a:fld id="{DA1BC04F-D1F1-45F9-A8AB-26CA473FECB9}" type="slidenum">
              <a:rPr lang="en-US" smtClean="0"/>
              <a:t>‹#›</a:t>
            </a:fld>
            <a:endParaRPr lang="en-US"/>
          </a:p>
        </p:txBody>
      </p:sp>
    </p:spTree>
    <p:extLst>
      <p:ext uri="{BB962C8B-B14F-4D97-AF65-F5344CB8AC3E}">
        <p14:creationId xmlns:p14="http://schemas.microsoft.com/office/powerpoint/2010/main" val="899784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D2366-A669-7EDF-2A8D-656118C56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1667FE-1D30-F23A-D6FE-C45DF07D99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6700C0-49BB-5A82-2DED-62092FA500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700DB9-999D-C02A-9A2B-D09F3D67D174}"/>
              </a:ext>
            </a:extLst>
          </p:cNvPr>
          <p:cNvSpPr>
            <a:spLocks noGrp="1"/>
          </p:cNvSpPr>
          <p:nvPr>
            <p:ph type="dt" sz="half" idx="10"/>
          </p:nvPr>
        </p:nvSpPr>
        <p:spPr/>
        <p:txBody>
          <a:bodyPr/>
          <a:lstStyle/>
          <a:p>
            <a:fld id="{7A3B35D1-0C25-4DDA-A578-A0DB3E2A394E}" type="datetimeFigureOut">
              <a:rPr lang="en-US" smtClean="0"/>
              <a:t>7/24/2022</a:t>
            </a:fld>
            <a:endParaRPr lang="en-US"/>
          </a:p>
        </p:txBody>
      </p:sp>
      <p:sp>
        <p:nvSpPr>
          <p:cNvPr id="6" name="Footer Placeholder 5">
            <a:extLst>
              <a:ext uri="{FF2B5EF4-FFF2-40B4-BE49-F238E27FC236}">
                <a16:creationId xmlns:a16="http://schemas.microsoft.com/office/drawing/2014/main" id="{DC6F26EA-BB81-416F-CD07-4E245246AB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515258-83ED-22F0-DC55-98D4DFBDDCC2}"/>
              </a:ext>
            </a:extLst>
          </p:cNvPr>
          <p:cNvSpPr>
            <a:spLocks noGrp="1"/>
          </p:cNvSpPr>
          <p:nvPr>
            <p:ph type="sldNum" sz="quarter" idx="12"/>
          </p:nvPr>
        </p:nvSpPr>
        <p:spPr/>
        <p:txBody>
          <a:bodyPr/>
          <a:lstStyle/>
          <a:p>
            <a:fld id="{DA1BC04F-D1F1-45F9-A8AB-26CA473FECB9}" type="slidenum">
              <a:rPr lang="en-US" smtClean="0"/>
              <a:t>‹#›</a:t>
            </a:fld>
            <a:endParaRPr lang="en-US"/>
          </a:p>
        </p:txBody>
      </p:sp>
    </p:spTree>
    <p:extLst>
      <p:ext uri="{BB962C8B-B14F-4D97-AF65-F5344CB8AC3E}">
        <p14:creationId xmlns:p14="http://schemas.microsoft.com/office/powerpoint/2010/main" val="3542010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5574D-6170-A6A9-FC24-BAD7991F56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A53F9D-4B26-2FD4-9DA6-FA43ABA330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AA1447-1D3D-8196-A70F-7E39C8123C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634053-86D5-3F72-2F1E-500E1E64684D}"/>
              </a:ext>
            </a:extLst>
          </p:cNvPr>
          <p:cNvSpPr>
            <a:spLocks noGrp="1"/>
          </p:cNvSpPr>
          <p:nvPr>
            <p:ph type="dt" sz="half" idx="10"/>
          </p:nvPr>
        </p:nvSpPr>
        <p:spPr/>
        <p:txBody>
          <a:bodyPr/>
          <a:lstStyle/>
          <a:p>
            <a:fld id="{7A3B35D1-0C25-4DDA-A578-A0DB3E2A394E}" type="datetimeFigureOut">
              <a:rPr lang="en-US" smtClean="0"/>
              <a:t>7/24/2022</a:t>
            </a:fld>
            <a:endParaRPr lang="en-US"/>
          </a:p>
        </p:txBody>
      </p:sp>
      <p:sp>
        <p:nvSpPr>
          <p:cNvPr id="6" name="Footer Placeholder 5">
            <a:extLst>
              <a:ext uri="{FF2B5EF4-FFF2-40B4-BE49-F238E27FC236}">
                <a16:creationId xmlns:a16="http://schemas.microsoft.com/office/drawing/2014/main" id="{C53CA9D9-6DC0-DC5D-7D16-49F7195327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5FB470-1758-7B53-2336-D484A0DE0C66}"/>
              </a:ext>
            </a:extLst>
          </p:cNvPr>
          <p:cNvSpPr>
            <a:spLocks noGrp="1"/>
          </p:cNvSpPr>
          <p:nvPr>
            <p:ph type="sldNum" sz="quarter" idx="12"/>
          </p:nvPr>
        </p:nvSpPr>
        <p:spPr/>
        <p:txBody>
          <a:bodyPr/>
          <a:lstStyle/>
          <a:p>
            <a:fld id="{DA1BC04F-D1F1-45F9-A8AB-26CA473FECB9}" type="slidenum">
              <a:rPr lang="en-US" smtClean="0"/>
              <a:t>‹#›</a:t>
            </a:fld>
            <a:endParaRPr lang="en-US"/>
          </a:p>
        </p:txBody>
      </p:sp>
    </p:spTree>
    <p:extLst>
      <p:ext uri="{BB962C8B-B14F-4D97-AF65-F5344CB8AC3E}">
        <p14:creationId xmlns:p14="http://schemas.microsoft.com/office/powerpoint/2010/main" val="3860659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47D778-E771-5748-24D0-E5BE012C76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C1AA6E-BAE1-2BFE-49A3-BFE48D4CFC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A92CB4-6E36-0533-C03B-8213F6657A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3B35D1-0C25-4DDA-A578-A0DB3E2A394E}" type="datetimeFigureOut">
              <a:rPr lang="en-US" smtClean="0"/>
              <a:t>7/24/2022</a:t>
            </a:fld>
            <a:endParaRPr lang="en-US"/>
          </a:p>
        </p:txBody>
      </p:sp>
      <p:sp>
        <p:nvSpPr>
          <p:cNvPr id="5" name="Footer Placeholder 4">
            <a:extLst>
              <a:ext uri="{FF2B5EF4-FFF2-40B4-BE49-F238E27FC236}">
                <a16:creationId xmlns:a16="http://schemas.microsoft.com/office/drawing/2014/main" id="{EF0367EE-947E-C80D-2F71-2112100EBA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259DF2-031F-6382-C667-D6496A7CE8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1BC04F-D1F1-45F9-A8AB-26CA473FECB9}" type="slidenum">
              <a:rPr lang="en-US" smtClean="0"/>
              <a:t>‹#›</a:t>
            </a:fld>
            <a:endParaRPr lang="en-US"/>
          </a:p>
        </p:txBody>
      </p:sp>
    </p:spTree>
    <p:extLst>
      <p:ext uri="{BB962C8B-B14F-4D97-AF65-F5344CB8AC3E}">
        <p14:creationId xmlns:p14="http://schemas.microsoft.com/office/powerpoint/2010/main" val="79024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03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76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103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ymail_ctr_id_-335687-2" descr="HE IS...Artist_Beach_July 2022.jpg">
            <a:extLst>
              <a:ext uri="{FF2B5EF4-FFF2-40B4-BE49-F238E27FC236}">
                <a16:creationId xmlns:a16="http://schemas.microsoft.com/office/drawing/2014/main" id="{D26ED92E-51F9-C6D9-8C0C-2DB3A85B04F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57070" y="643467"/>
            <a:ext cx="6877859"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5596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31BCE-3C48-119E-46E8-60ED8D9D9493}"/>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A work of heART</a:t>
            </a:r>
          </a:p>
        </p:txBody>
      </p:sp>
      <p:sp>
        <p:nvSpPr>
          <p:cNvPr id="17" name="Freeform: Shape 16">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4" descr="Bokeh arranged into love heart">
            <a:extLst>
              <a:ext uri="{FF2B5EF4-FFF2-40B4-BE49-F238E27FC236}">
                <a16:creationId xmlns:a16="http://schemas.microsoft.com/office/drawing/2014/main" id="{901C5A49-8243-CA5D-C02F-F42C48785039}"/>
              </a:ext>
            </a:extLst>
          </p:cNvPr>
          <p:cNvPicPr>
            <a:picLocks noChangeAspect="1"/>
          </p:cNvPicPr>
          <p:nvPr/>
        </p:nvPicPr>
        <p:blipFill rotWithShape="1">
          <a:blip r:embed="rId2"/>
          <a:srcRect l="441" r="2195"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60314388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634DC-2FFD-47B5-5F1D-678DC4984F65}"/>
              </a:ext>
            </a:extLst>
          </p:cNvPr>
          <p:cNvSpPr>
            <a:spLocks noGrp="1"/>
          </p:cNvSpPr>
          <p:nvPr>
            <p:ph type="title"/>
          </p:nvPr>
        </p:nvSpPr>
        <p:spPr/>
        <p:txBody>
          <a:bodyPr/>
          <a:lstStyle/>
          <a:p>
            <a:r>
              <a:rPr lang="en-US" dirty="0"/>
              <a:t>Ephesians 2:8-10</a:t>
            </a:r>
          </a:p>
        </p:txBody>
      </p:sp>
      <p:sp>
        <p:nvSpPr>
          <p:cNvPr id="3" name="Content Placeholder 2">
            <a:extLst>
              <a:ext uri="{FF2B5EF4-FFF2-40B4-BE49-F238E27FC236}">
                <a16:creationId xmlns:a16="http://schemas.microsoft.com/office/drawing/2014/main" id="{189923DC-399B-8D47-95EA-5B85AEB9715F}"/>
              </a:ext>
            </a:extLst>
          </p:cNvPr>
          <p:cNvSpPr>
            <a:spLocks noGrp="1"/>
          </p:cNvSpPr>
          <p:nvPr>
            <p:ph idx="1"/>
          </p:nvPr>
        </p:nvSpPr>
        <p:spPr/>
        <p:txBody>
          <a:bodyPr>
            <a:normAutofit lnSpcReduction="10000"/>
          </a:bodyPr>
          <a:lstStyle/>
          <a:p>
            <a:pPr marL="0" indent="0">
              <a:buNone/>
            </a:pPr>
            <a:r>
              <a:rPr lang="en-US" b="1" i="0" baseline="30000" dirty="0">
                <a:solidFill>
                  <a:srgbClr val="000000"/>
                </a:solidFill>
                <a:effectLst/>
                <a:latin typeface="system-ui"/>
              </a:rPr>
              <a:t> </a:t>
            </a:r>
            <a:r>
              <a:rPr lang="en-US" sz="4800" b="0" i="0" dirty="0">
                <a:solidFill>
                  <a:srgbClr val="000000"/>
                </a:solidFill>
                <a:effectLst/>
                <a:latin typeface="system-ui"/>
              </a:rPr>
              <a:t>For you are saved by grace through faith, and this is not from yourselves; it is God’s gift— not from works, so that no one can boast. For we are his workmanship, created in Christ Jesus for good works, which God prepared ahead of time for us to do.</a:t>
            </a:r>
            <a:endParaRPr lang="en-US" sz="4800" dirty="0"/>
          </a:p>
        </p:txBody>
      </p:sp>
    </p:spTree>
    <p:extLst>
      <p:ext uri="{BB962C8B-B14F-4D97-AF65-F5344CB8AC3E}">
        <p14:creationId xmlns:p14="http://schemas.microsoft.com/office/powerpoint/2010/main" val="3081631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C6B612-E977-05E1-02CD-64B2AEA05850}"/>
              </a:ext>
            </a:extLst>
          </p:cNvPr>
          <p:cNvSpPr>
            <a:spLocks noGrp="1"/>
          </p:cNvSpPr>
          <p:nvPr>
            <p:ph idx="1"/>
          </p:nvPr>
        </p:nvSpPr>
        <p:spPr/>
        <p:txBody>
          <a:bodyPr>
            <a:normAutofit fontScale="92500"/>
          </a:bodyPr>
          <a:lstStyle/>
          <a:p>
            <a:pPr marL="0" indent="0" algn="just">
              <a:buNone/>
            </a:pPr>
            <a:br>
              <a:rPr lang="en-US" sz="1800" dirty="0">
                <a:effectLst/>
                <a:latin typeface="Calibri" panose="020F0502020204030204" pitchFamily="34" charset="0"/>
                <a:ea typeface="Calibri" panose="020F0502020204030204" pitchFamily="34" charset="0"/>
              </a:rPr>
            </a:br>
            <a:br>
              <a:rPr lang="en-US" sz="1800" dirty="0">
                <a:effectLst/>
                <a:latin typeface="Calibri" panose="020F0502020204030204" pitchFamily="34" charset="0"/>
                <a:ea typeface="Calibri" panose="020F0502020204030204" pitchFamily="34" charset="0"/>
              </a:rPr>
            </a:br>
            <a:r>
              <a:rPr lang="en-US" sz="5400" dirty="0">
                <a:effectLst/>
                <a:latin typeface="Calibri" panose="020F0502020204030204" pitchFamily="34" charset="0"/>
                <a:ea typeface="Calibri" panose="020F0502020204030204" pitchFamily="34" charset="0"/>
              </a:rPr>
              <a:t>“Lord, help me to do great things as though they were little, since I do them with your power; And little things as though they were great, since I do them in your name!”  - Blaise Pascal</a:t>
            </a:r>
            <a:endParaRPr lang="en-US" sz="5400" dirty="0"/>
          </a:p>
        </p:txBody>
      </p:sp>
    </p:spTree>
    <p:extLst>
      <p:ext uri="{BB962C8B-B14F-4D97-AF65-F5344CB8AC3E}">
        <p14:creationId xmlns:p14="http://schemas.microsoft.com/office/powerpoint/2010/main" val="3498795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587E2-A334-1C8D-6038-8C8D54707ECF}"/>
              </a:ext>
            </a:extLst>
          </p:cNvPr>
          <p:cNvSpPr>
            <a:spLocks noGrp="1"/>
          </p:cNvSpPr>
          <p:nvPr>
            <p:ph type="title"/>
          </p:nvPr>
        </p:nvSpPr>
        <p:spPr/>
        <p:txBody>
          <a:bodyPr/>
          <a:lstStyle/>
          <a:p>
            <a:r>
              <a:rPr lang="en-US" dirty="0"/>
              <a:t>Titus 3:3-5</a:t>
            </a:r>
          </a:p>
        </p:txBody>
      </p:sp>
      <p:sp>
        <p:nvSpPr>
          <p:cNvPr id="3" name="Content Placeholder 2">
            <a:extLst>
              <a:ext uri="{FF2B5EF4-FFF2-40B4-BE49-F238E27FC236}">
                <a16:creationId xmlns:a16="http://schemas.microsoft.com/office/drawing/2014/main" id="{A27A06F3-E3DC-CE94-BD26-76A1166AE61E}"/>
              </a:ext>
            </a:extLst>
          </p:cNvPr>
          <p:cNvSpPr>
            <a:spLocks noGrp="1"/>
          </p:cNvSpPr>
          <p:nvPr>
            <p:ph idx="1"/>
          </p:nvPr>
        </p:nvSpPr>
        <p:spPr/>
        <p:txBody>
          <a:bodyPr>
            <a:normAutofit fontScale="92500"/>
          </a:bodyPr>
          <a:lstStyle/>
          <a:p>
            <a:pPr marL="0" indent="0" algn="l">
              <a:buNone/>
            </a:pPr>
            <a:r>
              <a:rPr lang="en-US" sz="4000" b="0" i="0" dirty="0">
                <a:solidFill>
                  <a:srgbClr val="000000"/>
                </a:solidFill>
                <a:effectLst/>
                <a:latin typeface="system-ui"/>
              </a:rPr>
              <a:t>For we too were once foolish, disobedient, deceived, enslaved by various passions and pleasures, living in malice and envy, hateful, detesting one another. But when the kindness of God our Savior and his love for mankind appeared, he saved us—not by works of righteousness that we had done, but according to his mercy—through the washing of regeneration and renewal by the Holy Spirit.</a:t>
            </a:r>
          </a:p>
          <a:p>
            <a:pPr marL="0" indent="0">
              <a:buNone/>
            </a:pPr>
            <a:endParaRPr lang="en-US" dirty="0"/>
          </a:p>
        </p:txBody>
      </p:sp>
    </p:spTree>
    <p:extLst>
      <p:ext uri="{BB962C8B-B14F-4D97-AF65-F5344CB8AC3E}">
        <p14:creationId xmlns:p14="http://schemas.microsoft.com/office/powerpoint/2010/main" val="1260183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31BCE-3C48-119E-46E8-60ED8D9D9493}"/>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A work of heART</a:t>
            </a:r>
          </a:p>
        </p:txBody>
      </p:sp>
      <p:sp>
        <p:nvSpPr>
          <p:cNvPr id="17" name="Freeform: Shape 16">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4" descr="Bokeh arranged into love heart">
            <a:extLst>
              <a:ext uri="{FF2B5EF4-FFF2-40B4-BE49-F238E27FC236}">
                <a16:creationId xmlns:a16="http://schemas.microsoft.com/office/drawing/2014/main" id="{901C5A49-8243-CA5D-C02F-F42C48785039}"/>
              </a:ext>
            </a:extLst>
          </p:cNvPr>
          <p:cNvPicPr>
            <a:picLocks noChangeAspect="1"/>
          </p:cNvPicPr>
          <p:nvPr/>
        </p:nvPicPr>
        <p:blipFill rotWithShape="1">
          <a:blip r:embed="rId2"/>
          <a:srcRect l="441" r="2195"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16591444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7965D-7239-4F25-B6AB-F4304029DA62}"/>
              </a:ext>
            </a:extLst>
          </p:cNvPr>
          <p:cNvSpPr>
            <a:spLocks noGrp="1"/>
          </p:cNvSpPr>
          <p:nvPr>
            <p:ph type="title"/>
          </p:nvPr>
        </p:nvSpPr>
        <p:spPr/>
        <p:txBody>
          <a:bodyPr/>
          <a:lstStyle/>
          <a:p>
            <a:r>
              <a:rPr lang="en-US" dirty="0"/>
              <a:t>Ezekiel 36:25-27</a:t>
            </a:r>
          </a:p>
        </p:txBody>
      </p:sp>
      <p:sp>
        <p:nvSpPr>
          <p:cNvPr id="3" name="Content Placeholder 2">
            <a:extLst>
              <a:ext uri="{FF2B5EF4-FFF2-40B4-BE49-F238E27FC236}">
                <a16:creationId xmlns:a16="http://schemas.microsoft.com/office/drawing/2014/main" id="{98525AD5-DC79-1239-016E-3D4FF714DFDA}"/>
              </a:ext>
            </a:extLst>
          </p:cNvPr>
          <p:cNvSpPr>
            <a:spLocks noGrp="1"/>
          </p:cNvSpPr>
          <p:nvPr>
            <p:ph idx="1"/>
          </p:nvPr>
        </p:nvSpPr>
        <p:spPr/>
        <p:txBody>
          <a:bodyPr>
            <a:noAutofit/>
          </a:bodyPr>
          <a:lstStyle/>
          <a:p>
            <a:pPr marL="0" indent="0">
              <a:buNone/>
            </a:pPr>
            <a:r>
              <a:rPr lang="en-US" sz="4000" b="0" i="0" dirty="0">
                <a:solidFill>
                  <a:srgbClr val="000000"/>
                </a:solidFill>
                <a:effectLst/>
                <a:latin typeface="system-ui"/>
              </a:rPr>
              <a:t>I will also sprinkle clean water on you, and you will be clean. I will cleanse you from all your impurities and all your idols. I will give you a new heart and put a new spirit within you; I will remove your heart of stone</a:t>
            </a:r>
            <a:r>
              <a:rPr lang="en-US" sz="4000" baseline="30000" dirty="0">
                <a:solidFill>
                  <a:srgbClr val="000000"/>
                </a:solidFill>
                <a:latin typeface="system-ui"/>
              </a:rPr>
              <a:t> </a:t>
            </a:r>
            <a:r>
              <a:rPr lang="en-US" sz="4000" b="0" i="0" dirty="0">
                <a:solidFill>
                  <a:srgbClr val="000000"/>
                </a:solidFill>
                <a:effectLst/>
                <a:latin typeface="system-ui"/>
              </a:rPr>
              <a:t>and give you a heart of flesh. I will place my Spirit within you and cause you to follow my statutes and carefully observe my ordinances.</a:t>
            </a:r>
            <a:endParaRPr lang="en-US" sz="4000" dirty="0"/>
          </a:p>
        </p:txBody>
      </p:sp>
    </p:spTree>
    <p:extLst>
      <p:ext uri="{BB962C8B-B14F-4D97-AF65-F5344CB8AC3E}">
        <p14:creationId xmlns:p14="http://schemas.microsoft.com/office/powerpoint/2010/main" val="3709530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ADDD25-45CC-AF5F-3D0F-6E9F398EA904}"/>
              </a:ext>
            </a:extLst>
          </p:cNvPr>
          <p:cNvSpPr>
            <a:spLocks noGrp="1"/>
          </p:cNvSpPr>
          <p:nvPr>
            <p:ph idx="1"/>
          </p:nvPr>
        </p:nvSpPr>
        <p:spPr/>
        <p:txBody>
          <a:bodyPr>
            <a:normAutofit fontScale="92500"/>
          </a:bodyPr>
          <a:lstStyle/>
          <a:p>
            <a:pPr marL="0" indent="0" algn="just">
              <a:buNone/>
            </a:pPr>
            <a:br>
              <a:rPr lang="en-US" sz="6000" dirty="0">
                <a:effectLst/>
                <a:latin typeface="Calibri" panose="020F0502020204030204" pitchFamily="34" charset="0"/>
                <a:ea typeface="Calibri" panose="020F0502020204030204" pitchFamily="34" charset="0"/>
              </a:rPr>
            </a:br>
            <a:r>
              <a:rPr lang="en-US" sz="6000" dirty="0">
                <a:effectLst/>
                <a:latin typeface="Calibri" panose="020F0502020204030204" pitchFamily="34" charset="0"/>
                <a:ea typeface="Calibri" panose="020F0502020204030204" pitchFamily="34" charset="0"/>
              </a:rPr>
              <a:t>“I believe in Christianity as I believe that the sun has risen: not only because I see it, but because by it I see everything else.”  - C.S. Lewis</a:t>
            </a:r>
          </a:p>
          <a:p>
            <a:pPr marL="0" indent="0">
              <a:buNone/>
            </a:pPr>
            <a:endParaRPr lang="en-US" dirty="0"/>
          </a:p>
        </p:txBody>
      </p:sp>
    </p:spTree>
    <p:extLst>
      <p:ext uri="{BB962C8B-B14F-4D97-AF65-F5344CB8AC3E}">
        <p14:creationId xmlns:p14="http://schemas.microsoft.com/office/powerpoint/2010/main" val="1807858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God wrote the finished work in your heart. – His Grace Is Enough">
            <a:extLst>
              <a:ext uri="{FF2B5EF4-FFF2-40B4-BE49-F238E27FC236}">
                <a16:creationId xmlns:a16="http://schemas.microsoft.com/office/drawing/2014/main" id="{6867A1B2-3205-8A63-FA6C-B33455C3D22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374867" y="643466"/>
            <a:ext cx="7442265"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2638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381</Words>
  <Application>Microsoft Office PowerPoint</Application>
  <PresentationFormat>Widescreen</PresentationFormat>
  <Paragraphs>14</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system-ui</vt:lpstr>
      <vt:lpstr>Office Theme</vt:lpstr>
      <vt:lpstr>PowerPoint Presentation</vt:lpstr>
      <vt:lpstr>A work of heART</vt:lpstr>
      <vt:lpstr>Ephesians 2:8-10</vt:lpstr>
      <vt:lpstr>PowerPoint Presentation</vt:lpstr>
      <vt:lpstr>Titus 3:3-5</vt:lpstr>
      <vt:lpstr>A work of heART</vt:lpstr>
      <vt:lpstr>Ezekiel 36:25-27</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Fenton Gardner</dc:creator>
  <cp:lastModifiedBy>Fenton Gardner</cp:lastModifiedBy>
  <cp:revision>2</cp:revision>
  <dcterms:created xsi:type="dcterms:W3CDTF">2022-07-17T12:26:13Z</dcterms:created>
  <dcterms:modified xsi:type="dcterms:W3CDTF">2022-07-24T13:22:25Z</dcterms:modified>
</cp:coreProperties>
</file>