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257" r:id="rId2"/>
    <p:sldId id="258" r:id="rId3"/>
    <p:sldId id="259" r:id="rId4"/>
    <p:sldId id="260" r:id="rId5"/>
    <p:sldId id="261" r:id="rId6"/>
    <p:sldId id="263" r:id="rId7"/>
    <p:sldId id="264"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p:scale>
          <a:sx n="78" d="100"/>
          <a:sy n="78" d="100"/>
        </p:scale>
        <p:origin x="878"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5241230-D3E6-4D0F-B604-95C4CF814BB0}" type="datetimeFigureOut">
              <a:rPr lang="en-US" smtClean="0"/>
              <a:t>8/28/2022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7588476-ACD1-4112-80FB-165478820D3F}" type="slidenum">
              <a:rPr lang="en-US" smtClean="0"/>
              <a:t>‹#›</a:t>
            </a:fld>
            <a:endParaRPr lang="en-US"/>
          </a:p>
        </p:txBody>
      </p:sp>
    </p:spTree>
    <p:extLst>
      <p:ext uri="{BB962C8B-B14F-4D97-AF65-F5344CB8AC3E}">
        <p14:creationId xmlns:p14="http://schemas.microsoft.com/office/powerpoint/2010/main" val="16207121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dirty="0">
                <a:effectLst/>
                <a:latin typeface="Calibri" panose="020F0502020204030204" pitchFamily="34" charset="0"/>
                <a:ea typeface="Calibri" panose="020F0502020204030204" pitchFamily="34" charset="0"/>
              </a:rPr>
              <a:t>Jaime</a:t>
            </a:r>
          </a:p>
          <a:p>
            <a:pPr marL="0" marR="0">
              <a:spcBef>
                <a:spcPts val="0"/>
              </a:spcBef>
              <a:spcAft>
                <a:spcPts val="0"/>
              </a:spcAft>
            </a:pPr>
            <a:r>
              <a:rPr lang="en-US" sz="1800" dirty="0">
                <a:effectLst/>
                <a:latin typeface="Calibri" panose="020F0502020204030204" pitchFamily="34" charset="0"/>
                <a:ea typeface="Calibri" panose="020F0502020204030204" pitchFamily="34" charset="0"/>
              </a:rPr>
              <a:t>Mary</a:t>
            </a:r>
          </a:p>
          <a:p>
            <a:endParaRPr lang="en-US" dirty="0"/>
          </a:p>
        </p:txBody>
      </p:sp>
      <p:sp>
        <p:nvSpPr>
          <p:cNvPr id="4" name="Slide Number Placeholder 3"/>
          <p:cNvSpPr>
            <a:spLocks noGrp="1"/>
          </p:cNvSpPr>
          <p:nvPr>
            <p:ph type="sldNum" sz="quarter" idx="5"/>
          </p:nvPr>
        </p:nvSpPr>
        <p:spPr/>
        <p:txBody>
          <a:bodyPr/>
          <a:lstStyle/>
          <a:p>
            <a:fld id="{47588476-ACD1-4112-80FB-165478820D3F}" type="slidenum">
              <a:rPr lang="en-US" smtClean="0"/>
              <a:t>1</a:t>
            </a:fld>
            <a:endParaRPr lang="en-US"/>
          </a:p>
        </p:txBody>
      </p:sp>
    </p:spTree>
    <p:extLst>
      <p:ext uri="{BB962C8B-B14F-4D97-AF65-F5344CB8AC3E}">
        <p14:creationId xmlns:p14="http://schemas.microsoft.com/office/powerpoint/2010/main" val="35247472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7588476-ACD1-4112-80FB-165478820D3F}" type="slidenum">
              <a:rPr lang="en-US" smtClean="0"/>
              <a:t>2</a:t>
            </a:fld>
            <a:endParaRPr lang="en-US"/>
          </a:p>
        </p:txBody>
      </p:sp>
    </p:spTree>
    <p:extLst>
      <p:ext uri="{BB962C8B-B14F-4D97-AF65-F5344CB8AC3E}">
        <p14:creationId xmlns:p14="http://schemas.microsoft.com/office/powerpoint/2010/main" val="23577861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dirty="0">
                <a:solidFill>
                  <a:srgbClr val="1D2222"/>
                </a:solidFill>
                <a:effectLst/>
                <a:latin typeface="Helvetica" panose="020B0604020202020204" pitchFamily="34" charset="0"/>
              </a:rPr>
              <a:t>Mary Fitts was diagnosed with Spinocerebellar ataxia a few years ago.  She has been in a wheelchair since the beginning of the year and has experienced a more rapid decline over the last few months.</a:t>
            </a:r>
          </a:p>
          <a:p>
            <a:pPr algn="l"/>
            <a:r>
              <a:rPr lang="en-US" b="0" i="0" dirty="0">
                <a:solidFill>
                  <a:srgbClr val="1D2222"/>
                </a:solidFill>
                <a:effectLst/>
                <a:latin typeface="Helvetica" panose="020B0604020202020204" pitchFamily="34" charset="0"/>
              </a:rPr>
              <a:t>Their oldest Amelia graduated and moved to Kennesaw State, leaving big shoes to fill with Mary's care!  Please consider how you might give this family a few hours of your time to help them in their time of need.</a:t>
            </a:r>
          </a:p>
          <a:p>
            <a:endParaRPr lang="en-US" dirty="0"/>
          </a:p>
        </p:txBody>
      </p:sp>
      <p:sp>
        <p:nvSpPr>
          <p:cNvPr id="4" name="Slide Number Placeholder 3"/>
          <p:cNvSpPr>
            <a:spLocks noGrp="1"/>
          </p:cNvSpPr>
          <p:nvPr>
            <p:ph type="sldNum" sz="quarter" idx="5"/>
          </p:nvPr>
        </p:nvSpPr>
        <p:spPr/>
        <p:txBody>
          <a:bodyPr/>
          <a:lstStyle/>
          <a:p>
            <a:fld id="{47588476-ACD1-4112-80FB-165478820D3F}" type="slidenum">
              <a:rPr lang="en-US" smtClean="0"/>
              <a:t>3</a:t>
            </a:fld>
            <a:endParaRPr lang="en-US"/>
          </a:p>
        </p:txBody>
      </p:sp>
    </p:spTree>
    <p:extLst>
      <p:ext uri="{BB962C8B-B14F-4D97-AF65-F5344CB8AC3E}">
        <p14:creationId xmlns:p14="http://schemas.microsoft.com/office/powerpoint/2010/main" val="7166843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One of the greatest passage about Jesus ever written.  Read page.  It says your attitude should be just like that of Jesus.  Make myself nothing.   The common phrase is make something of yourself.  Make nothing of yourself.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Several types of servants:  Jesus embodied both: Genesis 29:15-30 (Jacob and Laban), </a:t>
            </a:r>
            <a:r>
              <a:rPr lang="en-US" sz="1200" dirty="0"/>
              <a:t>Luke 17:7-10 (does he ask him to eat first)</a:t>
            </a:r>
          </a:p>
          <a:p>
            <a:endParaRPr lang="en-US" dirty="0"/>
          </a:p>
        </p:txBody>
      </p:sp>
      <p:sp>
        <p:nvSpPr>
          <p:cNvPr id="4" name="Slide Number Placeholder 3"/>
          <p:cNvSpPr>
            <a:spLocks noGrp="1"/>
          </p:cNvSpPr>
          <p:nvPr>
            <p:ph type="sldNum" sz="quarter" idx="5"/>
          </p:nvPr>
        </p:nvSpPr>
        <p:spPr/>
        <p:txBody>
          <a:bodyPr/>
          <a:lstStyle/>
          <a:p>
            <a:fld id="{47588476-ACD1-4112-80FB-165478820D3F}" type="slidenum">
              <a:rPr lang="en-US" smtClean="0"/>
              <a:t>5</a:t>
            </a:fld>
            <a:endParaRPr lang="en-US"/>
          </a:p>
        </p:txBody>
      </p:sp>
    </p:spTree>
    <p:extLst>
      <p:ext uri="{BB962C8B-B14F-4D97-AF65-F5344CB8AC3E}">
        <p14:creationId xmlns:p14="http://schemas.microsoft.com/office/powerpoint/2010/main" val="30450002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Why was there a dispute among them?  Look at verse 23.</a:t>
            </a:r>
          </a:p>
          <a:p>
            <a:r>
              <a:rPr lang="en-US" dirty="0"/>
              <a:t>Like Mike, if I could be like Mike.  Spud Webb, </a:t>
            </a:r>
            <a:r>
              <a:rPr lang="en-US" dirty="0" err="1"/>
              <a:t>Mugsy</a:t>
            </a:r>
            <a:r>
              <a:rPr lang="en-US" dirty="0"/>
              <a:t> Bogues</a:t>
            </a:r>
          </a:p>
          <a:p>
            <a:r>
              <a:rPr lang="en-US" dirty="0"/>
              <a:t>James Worthy: better than MJ for about 3 weeks.  Work ethic.  </a:t>
            </a:r>
          </a:p>
        </p:txBody>
      </p:sp>
      <p:sp>
        <p:nvSpPr>
          <p:cNvPr id="4" name="Slide Number Placeholder 3"/>
          <p:cNvSpPr>
            <a:spLocks noGrp="1"/>
          </p:cNvSpPr>
          <p:nvPr>
            <p:ph type="sldNum" sz="quarter" idx="5"/>
          </p:nvPr>
        </p:nvSpPr>
        <p:spPr/>
        <p:txBody>
          <a:bodyPr/>
          <a:lstStyle/>
          <a:p>
            <a:fld id="{47588476-ACD1-4112-80FB-165478820D3F}" type="slidenum">
              <a:rPr lang="en-US" smtClean="0"/>
              <a:t>6</a:t>
            </a:fld>
            <a:endParaRPr lang="en-US"/>
          </a:p>
        </p:txBody>
      </p:sp>
    </p:spTree>
    <p:extLst>
      <p:ext uri="{BB962C8B-B14F-4D97-AF65-F5344CB8AC3E}">
        <p14:creationId xmlns:p14="http://schemas.microsoft.com/office/powerpoint/2010/main" val="38854901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000000"/>
                </a:solidFill>
                <a:latin typeface="system-ui"/>
              </a:rPr>
              <a:t>See also: Matthew 27:32, Luke 23:26</a:t>
            </a:r>
            <a:endParaRPr lang="en-US" dirty="0"/>
          </a:p>
          <a:p>
            <a:pPr algn="l"/>
            <a:r>
              <a:rPr lang="en-US" b="0" i="0" dirty="0">
                <a:solidFill>
                  <a:srgbClr val="050505"/>
                </a:solidFill>
                <a:effectLst/>
                <a:latin typeface="Segoe UI Historic" panose="020B0502040204020203" pitchFamily="34" charset="0"/>
              </a:rPr>
              <a:t>The story is told of a man who goes to Jesus wanting to trade out his cross for a better one. He tells the Lord, “I see the crosses that others are carrying and theirs are much more bearable than mine. Why does my cross have to be so cumbersome and heavy? Other people carry their cross with ease and mine is hindering my day to day life.” </a:t>
            </a:r>
          </a:p>
          <a:p>
            <a:pPr algn="l"/>
            <a:r>
              <a:rPr lang="en-US" b="0" i="0" dirty="0">
                <a:solidFill>
                  <a:srgbClr val="050505"/>
                </a:solidFill>
                <a:effectLst/>
                <a:latin typeface="Segoe UI Historic" panose="020B0502040204020203" pitchFamily="34" charset="0"/>
              </a:rPr>
              <a:t>Jesus leads the man to a room full of crosses. Some are big and others are small. The man is instructed to put down his cross and then go select a new cross. The only stipulation was once he made his selection he could never complain or exchange his cross again. He searches for hours on end. The big crosses were just as he assumed very large and very heavy. He knew there was no way he could ever carry those crosses. The smaller crosses were shockingly painful. Some had stickers that constantly stuck you in the shoulder or back reminding you of the beams you were bearing. Others were oddly shaped and rubbed the neck raw. Finally the man came upon a cross that was perfect for him. Not too big but not too little. There were no sharp prodding objects and it rested perfectly on his shoulder so it would not irritate him as he carried it. The man cried out, “Here it is Lord.” Jesus asked the man, “Are you sure? Remember there are no trades or exchanges and no more complaining about your cross.” The man replied, “I am sure. This is the perfect cross for me.” To which Jesus replied, ‘My child, that is the cross you carried in with you today.”</a:t>
            </a:r>
          </a:p>
          <a:p>
            <a:endParaRPr lang="en-US" dirty="0"/>
          </a:p>
        </p:txBody>
      </p:sp>
      <p:sp>
        <p:nvSpPr>
          <p:cNvPr id="4" name="Slide Number Placeholder 3"/>
          <p:cNvSpPr>
            <a:spLocks noGrp="1"/>
          </p:cNvSpPr>
          <p:nvPr>
            <p:ph type="sldNum" sz="quarter" idx="5"/>
          </p:nvPr>
        </p:nvSpPr>
        <p:spPr/>
        <p:txBody>
          <a:bodyPr/>
          <a:lstStyle/>
          <a:p>
            <a:fld id="{47588476-ACD1-4112-80FB-165478820D3F}" type="slidenum">
              <a:rPr lang="en-US" smtClean="0"/>
              <a:t>7</a:t>
            </a:fld>
            <a:endParaRPr lang="en-US"/>
          </a:p>
        </p:txBody>
      </p:sp>
    </p:spTree>
    <p:extLst>
      <p:ext uri="{BB962C8B-B14F-4D97-AF65-F5344CB8AC3E}">
        <p14:creationId xmlns:p14="http://schemas.microsoft.com/office/powerpoint/2010/main" val="12575228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9AA393-D131-FFE8-A899-F3359A250C3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A3BE047-3102-B828-369B-D9EE3C7A468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26BE11A-1B35-E793-AEAA-8289A4D02177}"/>
              </a:ext>
            </a:extLst>
          </p:cNvPr>
          <p:cNvSpPr>
            <a:spLocks noGrp="1"/>
          </p:cNvSpPr>
          <p:nvPr>
            <p:ph type="dt" sz="half" idx="10"/>
          </p:nvPr>
        </p:nvSpPr>
        <p:spPr/>
        <p:txBody>
          <a:bodyPr/>
          <a:lstStyle/>
          <a:p>
            <a:fld id="{3B1E1393-FB07-40FE-B139-89E971C2192F}" type="datetimeFigureOut">
              <a:rPr lang="en-US" smtClean="0"/>
              <a:t>8/28/2022</a:t>
            </a:fld>
            <a:endParaRPr lang="en-US"/>
          </a:p>
        </p:txBody>
      </p:sp>
      <p:sp>
        <p:nvSpPr>
          <p:cNvPr id="5" name="Footer Placeholder 4">
            <a:extLst>
              <a:ext uri="{FF2B5EF4-FFF2-40B4-BE49-F238E27FC236}">
                <a16:creationId xmlns:a16="http://schemas.microsoft.com/office/drawing/2014/main" id="{EE3364DE-FB17-D18F-2E28-FDC9B61A93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4EA9811-88E7-772E-C4EF-F1F7555B7C30}"/>
              </a:ext>
            </a:extLst>
          </p:cNvPr>
          <p:cNvSpPr>
            <a:spLocks noGrp="1"/>
          </p:cNvSpPr>
          <p:nvPr>
            <p:ph type="sldNum" sz="quarter" idx="12"/>
          </p:nvPr>
        </p:nvSpPr>
        <p:spPr/>
        <p:txBody>
          <a:bodyPr/>
          <a:lstStyle/>
          <a:p>
            <a:fld id="{25F5ECC5-6F77-4910-BDCA-AFDD4A92C52A}" type="slidenum">
              <a:rPr lang="en-US" smtClean="0"/>
              <a:t>‹#›</a:t>
            </a:fld>
            <a:endParaRPr lang="en-US"/>
          </a:p>
        </p:txBody>
      </p:sp>
    </p:spTree>
    <p:extLst>
      <p:ext uri="{BB962C8B-B14F-4D97-AF65-F5344CB8AC3E}">
        <p14:creationId xmlns:p14="http://schemas.microsoft.com/office/powerpoint/2010/main" val="38830616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AFC88-8CC8-3048-2CF7-CBD6EE92B44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21EEA6C-21AB-C20A-44DC-316AEF36DD7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CE1B7F-2AF8-DB4D-9246-ADF1C05C5BC8}"/>
              </a:ext>
            </a:extLst>
          </p:cNvPr>
          <p:cNvSpPr>
            <a:spLocks noGrp="1"/>
          </p:cNvSpPr>
          <p:nvPr>
            <p:ph type="dt" sz="half" idx="10"/>
          </p:nvPr>
        </p:nvSpPr>
        <p:spPr/>
        <p:txBody>
          <a:bodyPr/>
          <a:lstStyle/>
          <a:p>
            <a:fld id="{3B1E1393-FB07-40FE-B139-89E971C2192F}" type="datetimeFigureOut">
              <a:rPr lang="en-US" smtClean="0"/>
              <a:t>8/28/2022</a:t>
            </a:fld>
            <a:endParaRPr lang="en-US"/>
          </a:p>
        </p:txBody>
      </p:sp>
      <p:sp>
        <p:nvSpPr>
          <p:cNvPr id="5" name="Footer Placeholder 4">
            <a:extLst>
              <a:ext uri="{FF2B5EF4-FFF2-40B4-BE49-F238E27FC236}">
                <a16:creationId xmlns:a16="http://schemas.microsoft.com/office/drawing/2014/main" id="{CA19C8F6-C86A-7D61-1BA4-E62E029C4A7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53C3911-0E0C-8747-E0EA-D5350EFE169A}"/>
              </a:ext>
            </a:extLst>
          </p:cNvPr>
          <p:cNvSpPr>
            <a:spLocks noGrp="1"/>
          </p:cNvSpPr>
          <p:nvPr>
            <p:ph type="sldNum" sz="quarter" idx="12"/>
          </p:nvPr>
        </p:nvSpPr>
        <p:spPr/>
        <p:txBody>
          <a:bodyPr/>
          <a:lstStyle/>
          <a:p>
            <a:fld id="{25F5ECC5-6F77-4910-BDCA-AFDD4A92C52A}" type="slidenum">
              <a:rPr lang="en-US" smtClean="0"/>
              <a:t>‹#›</a:t>
            </a:fld>
            <a:endParaRPr lang="en-US"/>
          </a:p>
        </p:txBody>
      </p:sp>
    </p:spTree>
    <p:extLst>
      <p:ext uri="{BB962C8B-B14F-4D97-AF65-F5344CB8AC3E}">
        <p14:creationId xmlns:p14="http://schemas.microsoft.com/office/powerpoint/2010/main" val="34181506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DE4CCB4-8B99-7628-F178-DF72A6EFF6B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6EB66AD-94CA-588C-F7D3-08AD101F8DF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4DFB6F5-245F-A9B2-85BB-7BA1C7B7DB78}"/>
              </a:ext>
            </a:extLst>
          </p:cNvPr>
          <p:cNvSpPr>
            <a:spLocks noGrp="1"/>
          </p:cNvSpPr>
          <p:nvPr>
            <p:ph type="dt" sz="half" idx="10"/>
          </p:nvPr>
        </p:nvSpPr>
        <p:spPr/>
        <p:txBody>
          <a:bodyPr/>
          <a:lstStyle/>
          <a:p>
            <a:fld id="{3B1E1393-FB07-40FE-B139-89E971C2192F}" type="datetimeFigureOut">
              <a:rPr lang="en-US" smtClean="0"/>
              <a:t>8/28/2022</a:t>
            </a:fld>
            <a:endParaRPr lang="en-US"/>
          </a:p>
        </p:txBody>
      </p:sp>
      <p:sp>
        <p:nvSpPr>
          <p:cNvPr id="5" name="Footer Placeholder 4">
            <a:extLst>
              <a:ext uri="{FF2B5EF4-FFF2-40B4-BE49-F238E27FC236}">
                <a16:creationId xmlns:a16="http://schemas.microsoft.com/office/drawing/2014/main" id="{D7EA0601-AA8B-C70C-7235-7A6CDE69E7F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B491695-AD48-88EB-C9AE-2E60EB2B06CA}"/>
              </a:ext>
            </a:extLst>
          </p:cNvPr>
          <p:cNvSpPr>
            <a:spLocks noGrp="1"/>
          </p:cNvSpPr>
          <p:nvPr>
            <p:ph type="sldNum" sz="quarter" idx="12"/>
          </p:nvPr>
        </p:nvSpPr>
        <p:spPr/>
        <p:txBody>
          <a:bodyPr/>
          <a:lstStyle/>
          <a:p>
            <a:fld id="{25F5ECC5-6F77-4910-BDCA-AFDD4A92C52A}" type="slidenum">
              <a:rPr lang="en-US" smtClean="0"/>
              <a:t>‹#›</a:t>
            </a:fld>
            <a:endParaRPr lang="en-US"/>
          </a:p>
        </p:txBody>
      </p:sp>
    </p:spTree>
    <p:extLst>
      <p:ext uri="{BB962C8B-B14F-4D97-AF65-F5344CB8AC3E}">
        <p14:creationId xmlns:p14="http://schemas.microsoft.com/office/powerpoint/2010/main" val="31704864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6A616F-1E40-04D1-3963-B79298C7187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24BE9D5-DE67-01FC-5E99-6CA282766C2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B5B51DE-5CDF-2340-469D-A8144EF04C3C}"/>
              </a:ext>
            </a:extLst>
          </p:cNvPr>
          <p:cNvSpPr>
            <a:spLocks noGrp="1"/>
          </p:cNvSpPr>
          <p:nvPr>
            <p:ph type="dt" sz="half" idx="10"/>
          </p:nvPr>
        </p:nvSpPr>
        <p:spPr/>
        <p:txBody>
          <a:bodyPr/>
          <a:lstStyle/>
          <a:p>
            <a:fld id="{3B1E1393-FB07-40FE-B139-89E971C2192F}" type="datetimeFigureOut">
              <a:rPr lang="en-US" smtClean="0"/>
              <a:t>8/28/2022</a:t>
            </a:fld>
            <a:endParaRPr lang="en-US"/>
          </a:p>
        </p:txBody>
      </p:sp>
      <p:sp>
        <p:nvSpPr>
          <p:cNvPr id="5" name="Footer Placeholder 4">
            <a:extLst>
              <a:ext uri="{FF2B5EF4-FFF2-40B4-BE49-F238E27FC236}">
                <a16:creationId xmlns:a16="http://schemas.microsoft.com/office/drawing/2014/main" id="{CF018DE9-C67A-B551-0AE5-9024831234B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D228F1A-A44D-D3CD-8DE3-06498A9793D9}"/>
              </a:ext>
            </a:extLst>
          </p:cNvPr>
          <p:cNvSpPr>
            <a:spLocks noGrp="1"/>
          </p:cNvSpPr>
          <p:nvPr>
            <p:ph type="sldNum" sz="quarter" idx="12"/>
          </p:nvPr>
        </p:nvSpPr>
        <p:spPr/>
        <p:txBody>
          <a:bodyPr/>
          <a:lstStyle/>
          <a:p>
            <a:fld id="{25F5ECC5-6F77-4910-BDCA-AFDD4A92C52A}" type="slidenum">
              <a:rPr lang="en-US" smtClean="0"/>
              <a:t>‹#›</a:t>
            </a:fld>
            <a:endParaRPr lang="en-US"/>
          </a:p>
        </p:txBody>
      </p:sp>
    </p:spTree>
    <p:extLst>
      <p:ext uri="{BB962C8B-B14F-4D97-AF65-F5344CB8AC3E}">
        <p14:creationId xmlns:p14="http://schemas.microsoft.com/office/powerpoint/2010/main" val="23746955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4990F3-4397-519C-3DF9-4C9EC5C3FFC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8EA7F68-40CA-9118-EBDC-C766F6B5192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552F5E7-BCCE-2F83-0A9C-7DF9068DAA03}"/>
              </a:ext>
            </a:extLst>
          </p:cNvPr>
          <p:cNvSpPr>
            <a:spLocks noGrp="1"/>
          </p:cNvSpPr>
          <p:nvPr>
            <p:ph type="dt" sz="half" idx="10"/>
          </p:nvPr>
        </p:nvSpPr>
        <p:spPr/>
        <p:txBody>
          <a:bodyPr/>
          <a:lstStyle/>
          <a:p>
            <a:fld id="{3B1E1393-FB07-40FE-B139-89E971C2192F}" type="datetimeFigureOut">
              <a:rPr lang="en-US" smtClean="0"/>
              <a:t>8/28/2022</a:t>
            </a:fld>
            <a:endParaRPr lang="en-US"/>
          </a:p>
        </p:txBody>
      </p:sp>
      <p:sp>
        <p:nvSpPr>
          <p:cNvPr id="5" name="Footer Placeholder 4">
            <a:extLst>
              <a:ext uri="{FF2B5EF4-FFF2-40B4-BE49-F238E27FC236}">
                <a16:creationId xmlns:a16="http://schemas.microsoft.com/office/drawing/2014/main" id="{735E81BF-B980-4062-A4A0-43FFE111234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2430E88-2823-CDF1-36A3-98C63B312A4A}"/>
              </a:ext>
            </a:extLst>
          </p:cNvPr>
          <p:cNvSpPr>
            <a:spLocks noGrp="1"/>
          </p:cNvSpPr>
          <p:nvPr>
            <p:ph type="sldNum" sz="quarter" idx="12"/>
          </p:nvPr>
        </p:nvSpPr>
        <p:spPr/>
        <p:txBody>
          <a:bodyPr/>
          <a:lstStyle/>
          <a:p>
            <a:fld id="{25F5ECC5-6F77-4910-BDCA-AFDD4A92C52A}" type="slidenum">
              <a:rPr lang="en-US" smtClean="0"/>
              <a:t>‹#›</a:t>
            </a:fld>
            <a:endParaRPr lang="en-US"/>
          </a:p>
        </p:txBody>
      </p:sp>
    </p:spTree>
    <p:extLst>
      <p:ext uri="{BB962C8B-B14F-4D97-AF65-F5344CB8AC3E}">
        <p14:creationId xmlns:p14="http://schemas.microsoft.com/office/powerpoint/2010/main" val="1531421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1F1CB7-54B4-6EDF-7D18-9E5DDFAA927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6DE7336-B5C8-F7C4-0E00-043BD1AC1A2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82BDBCF-5E76-450E-844B-03A9804B6FC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1F6A02D-CE4B-ABF8-458C-BE94D0043D24}"/>
              </a:ext>
            </a:extLst>
          </p:cNvPr>
          <p:cNvSpPr>
            <a:spLocks noGrp="1"/>
          </p:cNvSpPr>
          <p:nvPr>
            <p:ph type="dt" sz="half" idx="10"/>
          </p:nvPr>
        </p:nvSpPr>
        <p:spPr/>
        <p:txBody>
          <a:bodyPr/>
          <a:lstStyle/>
          <a:p>
            <a:fld id="{3B1E1393-FB07-40FE-B139-89E971C2192F}" type="datetimeFigureOut">
              <a:rPr lang="en-US" smtClean="0"/>
              <a:t>8/28/2022</a:t>
            </a:fld>
            <a:endParaRPr lang="en-US"/>
          </a:p>
        </p:txBody>
      </p:sp>
      <p:sp>
        <p:nvSpPr>
          <p:cNvPr id="6" name="Footer Placeholder 5">
            <a:extLst>
              <a:ext uri="{FF2B5EF4-FFF2-40B4-BE49-F238E27FC236}">
                <a16:creationId xmlns:a16="http://schemas.microsoft.com/office/drawing/2014/main" id="{8B68935F-3AC2-7555-3A4F-8403B71BF64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CC8A3B9-1ACD-CA84-2A4D-DBF247711F45}"/>
              </a:ext>
            </a:extLst>
          </p:cNvPr>
          <p:cNvSpPr>
            <a:spLocks noGrp="1"/>
          </p:cNvSpPr>
          <p:nvPr>
            <p:ph type="sldNum" sz="quarter" idx="12"/>
          </p:nvPr>
        </p:nvSpPr>
        <p:spPr/>
        <p:txBody>
          <a:bodyPr/>
          <a:lstStyle/>
          <a:p>
            <a:fld id="{25F5ECC5-6F77-4910-BDCA-AFDD4A92C52A}" type="slidenum">
              <a:rPr lang="en-US" smtClean="0"/>
              <a:t>‹#›</a:t>
            </a:fld>
            <a:endParaRPr lang="en-US"/>
          </a:p>
        </p:txBody>
      </p:sp>
    </p:spTree>
    <p:extLst>
      <p:ext uri="{BB962C8B-B14F-4D97-AF65-F5344CB8AC3E}">
        <p14:creationId xmlns:p14="http://schemas.microsoft.com/office/powerpoint/2010/main" val="37797741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383497-18FB-6F01-2192-2150B89D349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8E517A9-EC45-B7C2-0D6B-F7FEF35632A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CC4EFC3-8392-8EF1-A286-865A1A42D95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999EDAF-EE1E-685D-E411-E357DADD93E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F57597E-BCB9-BF19-9E6A-6710AFA7376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3B55831-3A7D-E5CC-20C4-36402D92B828}"/>
              </a:ext>
            </a:extLst>
          </p:cNvPr>
          <p:cNvSpPr>
            <a:spLocks noGrp="1"/>
          </p:cNvSpPr>
          <p:nvPr>
            <p:ph type="dt" sz="half" idx="10"/>
          </p:nvPr>
        </p:nvSpPr>
        <p:spPr/>
        <p:txBody>
          <a:bodyPr/>
          <a:lstStyle/>
          <a:p>
            <a:fld id="{3B1E1393-FB07-40FE-B139-89E971C2192F}" type="datetimeFigureOut">
              <a:rPr lang="en-US" smtClean="0"/>
              <a:t>8/28/2022</a:t>
            </a:fld>
            <a:endParaRPr lang="en-US"/>
          </a:p>
        </p:txBody>
      </p:sp>
      <p:sp>
        <p:nvSpPr>
          <p:cNvPr id="8" name="Footer Placeholder 7">
            <a:extLst>
              <a:ext uri="{FF2B5EF4-FFF2-40B4-BE49-F238E27FC236}">
                <a16:creationId xmlns:a16="http://schemas.microsoft.com/office/drawing/2014/main" id="{7593D7B8-76CC-2D18-9300-22C352D12DC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273FFE9-B890-55CB-33CB-640A78CF25E4}"/>
              </a:ext>
            </a:extLst>
          </p:cNvPr>
          <p:cNvSpPr>
            <a:spLocks noGrp="1"/>
          </p:cNvSpPr>
          <p:nvPr>
            <p:ph type="sldNum" sz="quarter" idx="12"/>
          </p:nvPr>
        </p:nvSpPr>
        <p:spPr/>
        <p:txBody>
          <a:bodyPr/>
          <a:lstStyle/>
          <a:p>
            <a:fld id="{25F5ECC5-6F77-4910-BDCA-AFDD4A92C52A}" type="slidenum">
              <a:rPr lang="en-US" smtClean="0"/>
              <a:t>‹#›</a:t>
            </a:fld>
            <a:endParaRPr lang="en-US"/>
          </a:p>
        </p:txBody>
      </p:sp>
    </p:spTree>
    <p:extLst>
      <p:ext uri="{BB962C8B-B14F-4D97-AF65-F5344CB8AC3E}">
        <p14:creationId xmlns:p14="http://schemas.microsoft.com/office/powerpoint/2010/main" val="16813228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33646D-88D3-F631-DD6A-818DEB2EDD6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029F429-5ACE-B848-D1BF-3B9719A10D32}"/>
              </a:ext>
            </a:extLst>
          </p:cNvPr>
          <p:cNvSpPr>
            <a:spLocks noGrp="1"/>
          </p:cNvSpPr>
          <p:nvPr>
            <p:ph type="dt" sz="half" idx="10"/>
          </p:nvPr>
        </p:nvSpPr>
        <p:spPr/>
        <p:txBody>
          <a:bodyPr/>
          <a:lstStyle/>
          <a:p>
            <a:fld id="{3B1E1393-FB07-40FE-B139-89E971C2192F}" type="datetimeFigureOut">
              <a:rPr lang="en-US" smtClean="0"/>
              <a:t>8/28/2022</a:t>
            </a:fld>
            <a:endParaRPr lang="en-US"/>
          </a:p>
        </p:txBody>
      </p:sp>
      <p:sp>
        <p:nvSpPr>
          <p:cNvPr id="4" name="Footer Placeholder 3">
            <a:extLst>
              <a:ext uri="{FF2B5EF4-FFF2-40B4-BE49-F238E27FC236}">
                <a16:creationId xmlns:a16="http://schemas.microsoft.com/office/drawing/2014/main" id="{C3665CC1-FF53-0008-54F8-A4646E438E1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C9E742B-3BC1-B1AD-3FD3-A2ADB86F9178}"/>
              </a:ext>
            </a:extLst>
          </p:cNvPr>
          <p:cNvSpPr>
            <a:spLocks noGrp="1"/>
          </p:cNvSpPr>
          <p:nvPr>
            <p:ph type="sldNum" sz="quarter" idx="12"/>
          </p:nvPr>
        </p:nvSpPr>
        <p:spPr/>
        <p:txBody>
          <a:bodyPr/>
          <a:lstStyle/>
          <a:p>
            <a:fld id="{25F5ECC5-6F77-4910-BDCA-AFDD4A92C52A}" type="slidenum">
              <a:rPr lang="en-US" smtClean="0"/>
              <a:t>‹#›</a:t>
            </a:fld>
            <a:endParaRPr lang="en-US"/>
          </a:p>
        </p:txBody>
      </p:sp>
    </p:spTree>
    <p:extLst>
      <p:ext uri="{BB962C8B-B14F-4D97-AF65-F5344CB8AC3E}">
        <p14:creationId xmlns:p14="http://schemas.microsoft.com/office/powerpoint/2010/main" val="9111412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4009153-8830-2C6B-68B1-66C2E3D219F9}"/>
              </a:ext>
            </a:extLst>
          </p:cNvPr>
          <p:cNvSpPr>
            <a:spLocks noGrp="1"/>
          </p:cNvSpPr>
          <p:nvPr>
            <p:ph type="dt" sz="half" idx="10"/>
          </p:nvPr>
        </p:nvSpPr>
        <p:spPr/>
        <p:txBody>
          <a:bodyPr/>
          <a:lstStyle/>
          <a:p>
            <a:fld id="{3B1E1393-FB07-40FE-B139-89E971C2192F}" type="datetimeFigureOut">
              <a:rPr lang="en-US" smtClean="0"/>
              <a:t>8/28/2022</a:t>
            </a:fld>
            <a:endParaRPr lang="en-US"/>
          </a:p>
        </p:txBody>
      </p:sp>
      <p:sp>
        <p:nvSpPr>
          <p:cNvPr id="3" name="Footer Placeholder 2">
            <a:extLst>
              <a:ext uri="{FF2B5EF4-FFF2-40B4-BE49-F238E27FC236}">
                <a16:creationId xmlns:a16="http://schemas.microsoft.com/office/drawing/2014/main" id="{79700441-A753-23E8-E6FB-3DB46AB94D0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FDF341E-B3CC-FFED-E0F8-69614F0251DC}"/>
              </a:ext>
            </a:extLst>
          </p:cNvPr>
          <p:cNvSpPr>
            <a:spLocks noGrp="1"/>
          </p:cNvSpPr>
          <p:nvPr>
            <p:ph type="sldNum" sz="quarter" idx="12"/>
          </p:nvPr>
        </p:nvSpPr>
        <p:spPr/>
        <p:txBody>
          <a:bodyPr/>
          <a:lstStyle/>
          <a:p>
            <a:fld id="{25F5ECC5-6F77-4910-BDCA-AFDD4A92C52A}" type="slidenum">
              <a:rPr lang="en-US" smtClean="0"/>
              <a:t>‹#›</a:t>
            </a:fld>
            <a:endParaRPr lang="en-US"/>
          </a:p>
        </p:txBody>
      </p:sp>
    </p:spTree>
    <p:extLst>
      <p:ext uri="{BB962C8B-B14F-4D97-AF65-F5344CB8AC3E}">
        <p14:creationId xmlns:p14="http://schemas.microsoft.com/office/powerpoint/2010/main" val="11738985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E4E7E4-C21C-F91D-F59B-191BFFB0084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A361027-FE42-92B6-71B3-ADCEDD8E6A6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92EB399-4877-C804-4047-234E0D79F5E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0B36BB1-B8C8-0F77-110B-A236328173C7}"/>
              </a:ext>
            </a:extLst>
          </p:cNvPr>
          <p:cNvSpPr>
            <a:spLocks noGrp="1"/>
          </p:cNvSpPr>
          <p:nvPr>
            <p:ph type="dt" sz="half" idx="10"/>
          </p:nvPr>
        </p:nvSpPr>
        <p:spPr/>
        <p:txBody>
          <a:bodyPr/>
          <a:lstStyle/>
          <a:p>
            <a:fld id="{3B1E1393-FB07-40FE-B139-89E971C2192F}" type="datetimeFigureOut">
              <a:rPr lang="en-US" smtClean="0"/>
              <a:t>8/28/2022</a:t>
            </a:fld>
            <a:endParaRPr lang="en-US"/>
          </a:p>
        </p:txBody>
      </p:sp>
      <p:sp>
        <p:nvSpPr>
          <p:cNvPr id="6" name="Footer Placeholder 5">
            <a:extLst>
              <a:ext uri="{FF2B5EF4-FFF2-40B4-BE49-F238E27FC236}">
                <a16:creationId xmlns:a16="http://schemas.microsoft.com/office/drawing/2014/main" id="{049A1551-D7E4-C1C8-5F5B-B97DFB9F2CC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E55A88C-3D90-9AA7-3223-F798273F2AD4}"/>
              </a:ext>
            </a:extLst>
          </p:cNvPr>
          <p:cNvSpPr>
            <a:spLocks noGrp="1"/>
          </p:cNvSpPr>
          <p:nvPr>
            <p:ph type="sldNum" sz="quarter" idx="12"/>
          </p:nvPr>
        </p:nvSpPr>
        <p:spPr/>
        <p:txBody>
          <a:bodyPr/>
          <a:lstStyle/>
          <a:p>
            <a:fld id="{25F5ECC5-6F77-4910-BDCA-AFDD4A92C52A}" type="slidenum">
              <a:rPr lang="en-US" smtClean="0"/>
              <a:t>‹#›</a:t>
            </a:fld>
            <a:endParaRPr lang="en-US"/>
          </a:p>
        </p:txBody>
      </p:sp>
    </p:spTree>
    <p:extLst>
      <p:ext uri="{BB962C8B-B14F-4D97-AF65-F5344CB8AC3E}">
        <p14:creationId xmlns:p14="http://schemas.microsoft.com/office/powerpoint/2010/main" val="12635582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97D8CA-795D-3562-9486-C1FCC024C42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818AAF4-2919-8D9C-EAAD-3E352C7FF07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7DABDF4-A6A5-5B0A-7778-63B079CF13B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D5729EE-FAA7-99DA-A81E-4695497AF82E}"/>
              </a:ext>
            </a:extLst>
          </p:cNvPr>
          <p:cNvSpPr>
            <a:spLocks noGrp="1"/>
          </p:cNvSpPr>
          <p:nvPr>
            <p:ph type="dt" sz="half" idx="10"/>
          </p:nvPr>
        </p:nvSpPr>
        <p:spPr/>
        <p:txBody>
          <a:bodyPr/>
          <a:lstStyle/>
          <a:p>
            <a:fld id="{3B1E1393-FB07-40FE-B139-89E971C2192F}" type="datetimeFigureOut">
              <a:rPr lang="en-US" smtClean="0"/>
              <a:t>8/28/2022</a:t>
            </a:fld>
            <a:endParaRPr lang="en-US"/>
          </a:p>
        </p:txBody>
      </p:sp>
      <p:sp>
        <p:nvSpPr>
          <p:cNvPr id="6" name="Footer Placeholder 5">
            <a:extLst>
              <a:ext uri="{FF2B5EF4-FFF2-40B4-BE49-F238E27FC236}">
                <a16:creationId xmlns:a16="http://schemas.microsoft.com/office/drawing/2014/main" id="{3EE645BC-4B3E-4309-B650-AFCBB452E71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D1C3448-48BC-AC21-349B-F5E2A484561B}"/>
              </a:ext>
            </a:extLst>
          </p:cNvPr>
          <p:cNvSpPr>
            <a:spLocks noGrp="1"/>
          </p:cNvSpPr>
          <p:nvPr>
            <p:ph type="sldNum" sz="quarter" idx="12"/>
          </p:nvPr>
        </p:nvSpPr>
        <p:spPr/>
        <p:txBody>
          <a:bodyPr/>
          <a:lstStyle/>
          <a:p>
            <a:fld id="{25F5ECC5-6F77-4910-BDCA-AFDD4A92C52A}" type="slidenum">
              <a:rPr lang="en-US" smtClean="0"/>
              <a:t>‹#›</a:t>
            </a:fld>
            <a:endParaRPr lang="en-US"/>
          </a:p>
        </p:txBody>
      </p:sp>
    </p:spTree>
    <p:extLst>
      <p:ext uri="{BB962C8B-B14F-4D97-AF65-F5344CB8AC3E}">
        <p14:creationId xmlns:p14="http://schemas.microsoft.com/office/powerpoint/2010/main" val="3898370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87D16F6-0646-45F8-B1B2-4366C3B7B38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4FBDCB2-1D06-53A6-33ED-C610BE584CA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0E07EE5-0BF7-5B8D-94D5-4A55D2AC7AC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1E1393-FB07-40FE-B139-89E971C2192F}" type="datetimeFigureOut">
              <a:rPr lang="en-US" smtClean="0"/>
              <a:t>8/28/2022</a:t>
            </a:fld>
            <a:endParaRPr lang="en-US"/>
          </a:p>
        </p:txBody>
      </p:sp>
      <p:sp>
        <p:nvSpPr>
          <p:cNvPr id="5" name="Footer Placeholder 4">
            <a:extLst>
              <a:ext uri="{FF2B5EF4-FFF2-40B4-BE49-F238E27FC236}">
                <a16:creationId xmlns:a16="http://schemas.microsoft.com/office/drawing/2014/main" id="{F09DCEC7-2507-774B-C1D6-0B548830A6E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1E68422-56DC-5130-36BC-DAB01D21629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5F5ECC5-6F77-4910-BDCA-AFDD4A92C52A}" type="slidenum">
              <a:rPr lang="en-US" smtClean="0"/>
              <a:t>‹#›</a:t>
            </a:fld>
            <a:endParaRPr lang="en-US"/>
          </a:p>
        </p:txBody>
      </p:sp>
    </p:spTree>
    <p:extLst>
      <p:ext uri="{BB962C8B-B14F-4D97-AF65-F5344CB8AC3E}">
        <p14:creationId xmlns:p14="http://schemas.microsoft.com/office/powerpoint/2010/main" val="24482257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1" name="Rectangle 1030">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3B50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3" name="Rectangle 1032">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Inline image">
            <a:extLst>
              <a:ext uri="{FF2B5EF4-FFF2-40B4-BE49-F238E27FC236}">
                <a16:creationId xmlns:a16="http://schemas.microsoft.com/office/drawing/2014/main" id="{2CC0F247-C233-16EF-9FD1-8748B8EF93B1}"/>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657070" y="643467"/>
            <a:ext cx="6877859" cy="557106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369134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person and person smiling&#10;&#10;Description automatically generated with low confidence">
            <a:extLst>
              <a:ext uri="{FF2B5EF4-FFF2-40B4-BE49-F238E27FC236}">
                <a16:creationId xmlns:a16="http://schemas.microsoft.com/office/drawing/2014/main" id="{C345987F-C551-DCFD-8DE1-4314D46FB74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06850" y="643466"/>
            <a:ext cx="4178300" cy="5571067"/>
          </a:xfrm>
          <a:prstGeom prst="rect">
            <a:avLst/>
          </a:prstGeom>
        </p:spPr>
      </p:pic>
    </p:spTree>
    <p:extLst>
      <p:ext uri="{BB962C8B-B14F-4D97-AF65-F5344CB8AC3E}">
        <p14:creationId xmlns:p14="http://schemas.microsoft.com/office/powerpoint/2010/main" val="29222870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E72D9458-4754-6BAC-379F-FD0FB14715B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48050" y="314344"/>
            <a:ext cx="4912776" cy="65436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34226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1" name="Rectangle 1030">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3B50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3" name="Rectangle 1032">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Inline image">
            <a:extLst>
              <a:ext uri="{FF2B5EF4-FFF2-40B4-BE49-F238E27FC236}">
                <a16:creationId xmlns:a16="http://schemas.microsoft.com/office/drawing/2014/main" id="{2CC0F247-C233-16EF-9FD1-8748B8EF93B1}"/>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657070" y="643467"/>
            <a:ext cx="6877859" cy="557106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562134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704E403-1ADA-B36A-4675-B19B8FEF763F}"/>
              </a:ext>
            </a:extLst>
          </p:cNvPr>
          <p:cNvSpPr>
            <a:spLocks noGrp="1"/>
          </p:cNvSpPr>
          <p:nvPr>
            <p:ph idx="1"/>
          </p:nvPr>
        </p:nvSpPr>
        <p:spPr>
          <a:xfrm>
            <a:off x="838200" y="0"/>
            <a:ext cx="10515600" cy="6176963"/>
          </a:xfrm>
        </p:spPr>
        <p:txBody>
          <a:bodyPr>
            <a:normAutofit/>
          </a:bodyPr>
          <a:lstStyle/>
          <a:p>
            <a:pPr marL="0" indent="0" algn="ctr">
              <a:buNone/>
            </a:pPr>
            <a:endParaRPr lang="en-US" sz="9600" dirty="0"/>
          </a:p>
          <a:p>
            <a:pPr marL="0" indent="0" algn="ctr">
              <a:buNone/>
            </a:pPr>
            <a:endParaRPr lang="en-US" sz="9600" dirty="0"/>
          </a:p>
          <a:p>
            <a:pPr marL="0" indent="0" algn="ctr">
              <a:buNone/>
            </a:pPr>
            <a:r>
              <a:rPr lang="en-US" sz="9600" dirty="0"/>
              <a:t>Philippians 2:3-11</a:t>
            </a:r>
          </a:p>
        </p:txBody>
      </p:sp>
    </p:spTree>
    <p:extLst>
      <p:ext uri="{BB962C8B-B14F-4D97-AF65-F5344CB8AC3E}">
        <p14:creationId xmlns:p14="http://schemas.microsoft.com/office/powerpoint/2010/main" val="28535129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704E403-1ADA-B36A-4675-B19B8FEF763F}"/>
              </a:ext>
            </a:extLst>
          </p:cNvPr>
          <p:cNvSpPr>
            <a:spLocks noGrp="1"/>
          </p:cNvSpPr>
          <p:nvPr>
            <p:ph idx="1"/>
          </p:nvPr>
        </p:nvSpPr>
        <p:spPr>
          <a:xfrm>
            <a:off x="838200" y="0"/>
            <a:ext cx="10515600" cy="6176963"/>
          </a:xfrm>
        </p:spPr>
        <p:txBody>
          <a:bodyPr>
            <a:normAutofit/>
          </a:bodyPr>
          <a:lstStyle/>
          <a:p>
            <a:pPr marL="0" indent="0" algn="ctr">
              <a:buNone/>
            </a:pPr>
            <a:endParaRPr lang="en-US" sz="9600" dirty="0"/>
          </a:p>
          <a:p>
            <a:pPr marL="0" indent="0" algn="ctr">
              <a:buNone/>
            </a:pPr>
            <a:endParaRPr lang="en-US" sz="9600" dirty="0"/>
          </a:p>
          <a:p>
            <a:pPr marL="0" indent="0" algn="ctr">
              <a:buNone/>
            </a:pPr>
            <a:r>
              <a:rPr lang="en-US" sz="9600" dirty="0"/>
              <a:t>Luke 22:24-27</a:t>
            </a:r>
          </a:p>
        </p:txBody>
      </p:sp>
    </p:spTree>
    <p:extLst>
      <p:ext uri="{BB962C8B-B14F-4D97-AF65-F5344CB8AC3E}">
        <p14:creationId xmlns:p14="http://schemas.microsoft.com/office/powerpoint/2010/main" val="29583669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6DEAE7-52CE-5406-01E5-076AFC484EED}"/>
              </a:ext>
            </a:extLst>
          </p:cNvPr>
          <p:cNvSpPr>
            <a:spLocks noGrp="1"/>
          </p:cNvSpPr>
          <p:nvPr>
            <p:ph type="title"/>
          </p:nvPr>
        </p:nvSpPr>
        <p:spPr/>
        <p:txBody>
          <a:bodyPr/>
          <a:lstStyle/>
          <a:p>
            <a:r>
              <a:rPr lang="en-US" dirty="0"/>
              <a:t>Simon of Cyrene</a:t>
            </a:r>
          </a:p>
        </p:txBody>
      </p:sp>
      <p:sp>
        <p:nvSpPr>
          <p:cNvPr id="3" name="Content Placeholder 2">
            <a:extLst>
              <a:ext uri="{FF2B5EF4-FFF2-40B4-BE49-F238E27FC236}">
                <a16:creationId xmlns:a16="http://schemas.microsoft.com/office/drawing/2014/main" id="{F75800C3-6105-3706-23D8-228890FA630B}"/>
              </a:ext>
            </a:extLst>
          </p:cNvPr>
          <p:cNvSpPr>
            <a:spLocks noGrp="1"/>
          </p:cNvSpPr>
          <p:nvPr>
            <p:ph idx="1"/>
          </p:nvPr>
        </p:nvSpPr>
        <p:spPr/>
        <p:txBody>
          <a:bodyPr>
            <a:normAutofit/>
          </a:bodyPr>
          <a:lstStyle/>
          <a:p>
            <a:pPr marL="0" indent="0">
              <a:buNone/>
            </a:pPr>
            <a:r>
              <a:rPr lang="en-US" sz="5400" b="0" i="0" dirty="0">
                <a:solidFill>
                  <a:srgbClr val="000000"/>
                </a:solidFill>
                <a:effectLst/>
                <a:latin typeface="system-ui"/>
              </a:rPr>
              <a:t>They forced a man coming in from the country, who was passing by, to carry Jesus’s cross. He was Simon of Cyrene, the father of Alexander and Rufus.			- Mark 15:21</a:t>
            </a:r>
          </a:p>
          <a:p>
            <a:pPr marL="0" indent="0">
              <a:buNone/>
            </a:pPr>
            <a:endParaRPr lang="en-US" dirty="0">
              <a:solidFill>
                <a:srgbClr val="000000"/>
              </a:solidFill>
              <a:latin typeface="system-ui"/>
            </a:endParaRPr>
          </a:p>
        </p:txBody>
      </p:sp>
    </p:spTree>
    <p:extLst>
      <p:ext uri="{BB962C8B-B14F-4D97-AF65-F5344CB8AC3E}">
        <p14:creationId xmlns:p14="http://schemas.microsoft.com/office/powerpoint/2010/main" val="307413525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58</TotalTime>
  <Words>572</Words>
  <Application>Microsoft Office PowerPoint</Application>
  <PresentationFormat>Widescreen</PresentationFormat>
  <Paragraphs>26</Paragraphs>
  <Slides>7</Slides>
  <Notes>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7</vt:i4>
      </vt:variant>
    </vt:vector>
  </HeadingPairs>
  <TitlesOfParts>
    <vt:vector size="14" baseType="lpstr">
      <vt:lpstr>Arial</vt:lpstr>
      <vt:lpstr>Calibri</vt:lpstr>
      <vt:lpstr>Calibri Light</vt:lpstr>
      <vt:lpstr>Helvetica</vt:lpstr>
      <vt:lpstr>Segoe UI Historic</vt:lpstr>
      <vt:lpstr>system-ui</vt:lpstr>
      <vt:lpstr>Office Theme</vt:lpstr>
      <vt:lpstr>PowerPoint Presentation</vt:lpstr>
      <vt:lpstr>PowerPoint Presentation</vt:lpstr>
      <vt:lpstr>PowerPoint Presentation</vt:lpstr>
      <vt:lpstr>PowerPoint Presentation</vt:lpstr>
      <vt:lpstr>PowerPoint Presentation</vt:lpstr>
      <vt:lpstr>PowerPoint Presentation</vt:lpstr>
      <vt:lpstr>Simon of Cyrene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Isaiah 52:13 – 53:12</dc:title>
  <dc:creator>Fenton Gardner</dc:creator>
  <cp:lastModifiedBy>Fenton Gardner</cp:lastModifiedBy>
  <cp:revision>3</cp:revision>
  <dcterms:created xsi:type="dcterms:W3CDTF">2022-08-07T12:37:55Z</dcterms:created>
  <dcterms:modified xsi:type="dcterms:W3CDTF">2022-08-28T13:19:24Z</dcterms:modified>
</cp:coreProperties>
</file>