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EC0D1-031B-24C8-11A5-38A70553F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08B8F-D0A6-6B85-4F26-FBB5F4AC2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3015A-5BA6-3BED-B366-325A361D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CAB4-65A9-436D-8C3C-182C6AE0C2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4A3BE-CB9D-686D-8821-B33F5188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FFDF7-81FD-1544-2D4F-9CD20585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B65A-D245-4EE1-963C-919C4993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1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E8A3-3AE0-1459-FFB7-79A48EEF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9EA50-1A4E-CF55-01F7-B271CF4D1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D26F1-5985-B764-5024-48921892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CAB4-65A9-436D-8C3C-182C6AE0C2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BA76E-31D9-CDC3-3D08-26321F60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B3590-E9FF-2D6D-6E54-0A856D26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B65A-D245-4EE1-963C-919C4993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717B0-06B3-834A-1898-02E7A5BBC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A875F-45F7-3A29-52EA-9B2E30311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6CE56-68D1-751C-9DC4-D5245155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CAB4-65A9-436D-8C3C-182C6AE0C2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8ABB4-D497-C8AF-0EB8-B711C051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28798-7E51-1831-B6E9-1D1DB0AB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B65A-D245-4EE1-963C-919C4993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2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4EBC-1E92-3083-AF8F-8C3327A2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E729-9EF9-A5FA-97DC-6BD36D2D5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3EED9-1991-6399-07AD-5950603F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CAB4-65A9-436D-8C3C-182C6AE0C2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693A-3340-21A8-FA10-435A314D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5A8E5-9F8F-0C1E-048C-082F7365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B65A-D245-4EE1-963C-919C4993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2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CB64-FE73-2756-6D06-A3258185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1A2B4-74EF-F7A1-9DE4-39F629053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0A18-3A17-F57B-0F5A-5F865B6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CAB4-65A9-436D-8C3C-182C6AE0C2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729ED-CC95-5A12-7CC6-723A57A0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B4BA2-80E6-846C-A995-5970F076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B65A-D245-4EE1-963C-919C4993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F180-8D4E-2680-1063-C9ACEC96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C65E5-C22C-FCAB-7D53-51063D302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127B6-294E-13D5-3455-B9CCF3528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F3A18-E759-4D85-1DC2-124AECEA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CAB4-65A9-436D-8C3C-182C6AE0C2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589BB-3453-B4BF-753B-E40D80AD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16DC0-03A6-3F3B-CF72-1B2AE94B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B65A-D245-4EE1-963C-919C4993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4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7710-FF94-90BD-ED26-98D9B112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D01A5-8D06-789A-E38A-411EAE3A5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CC127-8AEE-8D5C-CD30-79DF0AB70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A46B45-7A17-3142-6122-3C5660552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29230-7DB1-F2B2-365B-7D6D0F6AA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2B4439-8FAA-3CF7-4404-9F2638BC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CAB4-65A9-436D-8C3C-182C6AE0C2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79ADA-5232-CCB4-706A-C26CCCB5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0DFAB-A82D-2037-6C92-32304730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B65A-D245-4EE1-963C-919C4993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0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D06A-B4FE-37CE-FB3B-1D6D8814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51B43-0282-C183-347E-EC0583D4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CAB4-65A9-436D-8C3C-182C6AE0C2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029DD-140C-D2AB-B210-CF76F8B5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D3BF4-8131-F4A2-A801-ABD3467F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B65A-D245-4EE1-963C-919C4993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2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5FE1E-6D7D-0F81-7BD4-9C0611C0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CAB4-65A9-436D-8C3C-182C6AE0C2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94D93-058D-8229-1817-81EDAB8D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771F4-8AC3-E360-EF86-D3243B83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B65A-D245-4EE1-963C-919C4993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A42E-E251-4AFF-2549-5C6040A4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BAF24-21B8-1E8D-54CD-A7C9B9963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FCD88-6EFE-EA39-5863-C96F9C1EF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DAD85-2CC9-2A8C-E175-3E2ACB41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CAB4-65A9-436D-8C3C-182C6AE0C2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515E7-544A-64F8-EA55-A658726C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75548-6108-8290-A9A7-89CF6ADC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B65A-D245-4EE1-963C-919C4993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C63A-A534-61BC-2B86-6F2AA75B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9F56EF-67DB-A894-2770-A9615C10F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AD29E-0ADA-12E2-B723-75E339102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7484B-A02F-A2B6-D0F3-AD8B2E32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FCAB4-65A9-436D-8C3C-182C6AE0C2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5E8E3-C8C1-4367-C84B-6E9121F05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10A7A-895B-C31F-8556-7F9E3BF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B65A-D245-4EE1-963C-919C4993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DF316F-A753-9A8B-F5A8-0F03FD482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7DC47-21EB-F274-80B7-639DF17FF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4751C-D3A6-2970-E168-5CFBA38F1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FCAB4-65A9-436D-8C3C-182C6AE0C297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FEBC3-D2E7-5A2E-55E9-03A3E9F74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586D0-E61C-DDB1-B9F7-C6BA8517E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B65A-D245-4EE1-963C-919C4993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6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id="{CAE85606-A56F-EE43-CDD4-A5128D0D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7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lion resting in his throne">
            <a:extLst>
              <a:ext uri="{FF2B5EF4-FFF2-40B4-BE49-F238E27FC236}">
                <a16:creationId xmlns:a16="http://schemas.microsoft.com/office/drawing/2014/main" id="{F539985B-BC3B-79A8-233C-205D00995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263" b="11859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DC2A0E-11BE-ACE5-6818-991D074B3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985923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He is a “storyteller”: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21024-C242-9AF5-E951-03FCD3239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2040"/>
            <a:ext cx="10515600" cy="138431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The story of a king</a:t>
            </a:r>
          </a:p>
        </p:txBody>
      </p:sp>
    </p:spTree>
    <p:extLst>
      <p:ext uri="{BB962C8B-B14F-4D97-AF65-F5344CB8AC3E}">
        <p14:creationId xmlns:p14="http://schemas.microsoft.com/office/powerpoint/2010/main" val="171529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E516-A60F-069F-49FB-1B7FB636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king’s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5DD37-DCC7-12AA-D276-B7B94CA7B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/>
              <a:t>Luke 19:11-27</a:t>
            </a:r>
          </a:p>
        </p:txBody>
      </p:sp>
    </p:spTree>
    <p:extLst>
      <p:ext uri="{BB962C8B-B14F-4D97-AF65-F5344CB8AC3E}">
        <p14:creationId xmlns:p14="http://schemas.microsoft.com/office/powerpoint/2010/main" val="293418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21FE1-5F5A-50D1-B889-8011BDEE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 don’t want this man to rule over us.”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1A4A2-07BA-C6C9-493D-0782C1885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/>
              <a:t>Luke 14:25-35</a:t>
            </a:r>
          </a:p>
        </p:txBody>
      </p:sp>
    </p:spTree>
    <p:extLst>
      <p:ext uri="{BB962C8B-B14F-4D97-AF65-F5344CB8AC3E}">
        <p14:creationId xmlns:p14="http://schemas.microsoft.com/office/powerpoint/2010/main" val="217460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8F514-73AE-726F-EE49-36FD8AF4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Luke 9:23-24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D7FC-2DF6-AD2F-2587-D14AB8BB1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0" i="0" dirty="0">
                <a:solidFill>
                  <a:srgbClr val="000000"/>
                </a:solidFill>
                <a:effectLst/>
              </a:rPr>
              <a:t>Then he said to them all, “If anyone wants to follow after me, let him deny himself, take up his cross daily, and follow me. </a:t>
            </a:r>
            <a:r>
              <a:rPr lang="en-US" sz="5400" b="1" i="0" baseline="30000" dirty="0">
                <a:solidFill>
                  <a:srgbClr val="000000"/>
                </a:solidFill>
                <a:effectLst/>
              </a:rPr>
              <a:t>24 </a:t>
            </a:r>
            <a:r>
              <a:rPr lang="en-US" sz="5400" b="0" i="0" dirty="0">
                <a:solidFill>
                  <a:srgbClr val="000000"/>
                </a:solidFill>
                <a:effectLst/>
              </a:rPr>
              <a:t>For whoever wants to save his life will lose it, but whoever loses his life because of me will save it.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335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044F5-5137-7F26-296F-A990409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A quote by Matthew Bates: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he Gospel Precisely by Matthew W. Bates | Goodreads">
            <a:extLst>
              <a:ext uri="{FF2B5EF4-FFF2-40B4-BE49-F238E27FC236}">
                <a16:creationId xmlns:a16="http://schemas.microsoft.com/office/drawing/2014/main" id="{C9768275-A3C8-D3BC-10C2-AA152EF92B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0264" y="2426818"/>
            <a:ext cx="2498523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The Gospel Precisely: Surprisingly Good News About Jesus Christ the King  (Real Life Theology): Bates, Matthew W.: 9781949921663: Amazon.com: Books">
            <a:extLst>
              <a:ext uri="{FF2B5EF4-FFF2-40B4-BE49-F238E27FC236}">
                <a16:creationId xmlns:a16="http://schemas.microsoft.com/office/drawing/2014/main" id="{12C029E0-D037-613E-4FBB-08F607E33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3770" y="2426818"/>
            <a:ext cx="2498523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9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92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He is a “storyteller”:</vt:lpstr>
      <vt:lpstr>The king’s story</vt:lpstr>
      <vt:lpstr>“We don’t want this man to rule over us.”</vt:lpstr>
      <vt:lpstr>Luke 9:23-24</vt:lpstr>
      <vt:lpstr>A quote by Matthew Bates: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Fenton Gardner</dc:creator>
  <cp:lastModifiedBy>Fenton Gardner</cp:lastModifiedBy>
  <cp:revision>1</cp:revision>
  <dcterms:created xsi:type="dcterms:W3CDTF">2022-09-11T12:35:03Z</dcterms:created>
  <dcterms:modified xsi:type="dcterms:W3CDTF">2022-09-11T12:46:48Z</dcterms:modified>
</cp:coreProperties>
</file>