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73" r:id="rId5"/>
    <p:sldId id="257" r:id="rId6"/>
    <p:sldId id="266" r:id="rId7"/>
    <p:sldId id="268" r:id="rId8"/>
    <p:sldId id="274" r:id="rId9"/>
    <p:sldId id="258" r:id="rId10"/>
    <p:sldId id="275" r:id="rId11"/>
    <p:sldId id="259" r:id="rId12"/>
    <p:sldId id="269" r:id="rId13"/>
    <p:sldId id="276" r:id="rId14"/>
    <p:sldId id="260" r:id="rId15"/>
    <p:sldId id="263" r:id="rId16"/>
    <p:sldId id="270" r:id="rId17"/>
    <p:sldId id="261"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0C7B10-6FD4-40D5-A482-9F7076EF2FFD}" v="14" dt="2023-01-29T12:00:44.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6" autoAdjust="0"/>
    <p:restoredTop sz="94660"/>
  </p:normalViewPr>
  <p:slideViewPr>
    <p:cSldViewPr snapToGrid="0">
      <p:cViewPr>
        <p:scale>
          <a:sx n="89" d="100"/>
          <a:sy n="89" d="100"/>
        </p:scale>
        <p:origin x="23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70591-9464-AA5A-1A32-AD71215DD0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A163FF-225B-BCC1-FB18-2496459706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E25001-F8BB-9097-F71E-9D245982F5D0}"/>
              </a:ext>
            </a:extLst>
          </p:cNvPr>
          <p:cNvSpPr>
            <a:spLocks noGrp="1"/>
          </p:cNvSpPr>
          <p:nvPr>
            <p:ph type="dt" sz="half" idx="10"/>
          </p:nvPr>
        </p:nvSpPr>
        <p:spPr/>
        <p:txBody>
          <a:bodyPr/>
          <a:lstStyle/>
          <a:p>
            <a:fld id="{147FF669-FE29-402C-BDC8-A758CE8D2EBC}" type="datetimeFigureOut">
              <a:rPr lang="en-US" smtClean="0"/>
              <a:t>1/29/2023</a:t>
            </a:fld>
            <a:endParaRPr lang="en-US"/>
          </a:p>
        </p:txBody>
      </p:sp>
      <p:sp>
        <p:nvSpPr>
          <p:cNvPr id="5" name="Footer Placeholder 4">
            <a:extLst>
              <a:ext uri="{FF2B5EF4-FFF2-40B4-BE49-F238E27FC236}">
                <a16:creationId xmlns:a16="http://schemas.microsoft.com/office/drawing/2014/main" id="{6D815F48-A8BA-E1F1-7EB4-353541E718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1BECD-3B47-426E-1A5C-B971A6958721}"/>
              </a:ext>
            </a:extLst>
          </p:cNvPr>
          <p:cNvSpPr>
            <a:spLocks noGrp="1"/>
          </p:cNvSpPr>
          <p:nvPr>
            <p:ph type="sldNum" sz="quarter" idx="12"/>
          </p:nvPr>
        </p:nvSpPr>
        <p:spPr/>
        <p:txBody>
          <a:bodyPr/>
          <a:lstStyle/>
          <a:p>
            <a:fld id="{1F5850B4-3232-425C-921D-DC64E9AC8081}" type="slidenum">
              <a:rPr lang="en-US" smtClean="0"/>
              <a:t>‹#›</a:t>
            </a:fld>
            <a:endParaRPr lang="en-US"/>
          </a:p>
        </p:txBody>
      </p:sp>
    </p:spTree>
    <p:extLst>
      <p:ext uri="{BB962C8B-B14F-4D97-AF65-F5344CB8AC3E}">
        <p14:creationId xmlns:p14="http://schemas.microsoft.com/office/powerpoint/2010/main" val="413164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50D4-DF03-CCEE-0189-662CF78A7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24BA6-B05C-8152-CEF7-329300BBD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7126E-A2F4-296A-3470-4DDBCB108005}"/>
              </a:ext>
            </a:extLst>
          </p:cNvPr>
          <p:cNvSpPr>
            <a:spLocks noGrp="1"/>
          </p:cNvSpPr>
          <p:nvPr>
            <p:ph type="dt" sz="half" idx="10"/>
          </p:nvPr>
        </p:nvSpPr>
        <p:spPr/>
        <p:txBody>
          <a:bodyPr/>
          <a:lstStyle/>
          <a:p>
            <a:fld id="{147FF669-FE29-402C-BDC8-A758CE8D2EBC}" type="datetimeFigureOut">
              <a:rPr lang="en-US" smtClean="0"/>
              <a:t>1/29/2023</a:t>
            </a:fld>
            <a:endParaRPr lang="en-US"/>
          </a:p>
        </p:txBody>
      </p:sp>
      <p:sp>
        <p:nvSpPr>
          <p:cNvPr id="5" name="Footer Placeholder 4">
            <a:extLst>
              <a:ext uri="{FF2B5EF4-FFF2-40B4-BE49-F238E27FC236}">
                <a16:creationId xmlns:a16="http://schemas.microsoft.com/office/drawing/2014/main" id="{F1EB3BFD-BD16-3110-59C3-16B6ED9A7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E378A-55BB-D560-CD6A-493B3B54A4C9}"/>
              </a:ext>
            </a:extLst>
          </p:cNvPr>
          <p:cNvSpPr>
            <a:spLocks noGrp="1"/>
          </p:cNvSpPr>
          <p:nvPr>
            <p:ph type="sldNum" sz="quarter" idx="12"/>
          </p:nvPr>
        </p:nvSpPr>
        <p:spPr/>
        <p:txBody>
          <a:bodyPr/>
          <a:lstStyle/>
          <a:p>
            <a:fld id="{1F5850B4-3232-425C-921D-DC64E9AC8081}" type="slidenum">
              <a:rPr lang="en-US" smtClean="0"/>
              <a:t>‹#›</a:t>
            </a:fld>
            <a:endParaRPr lang="en-US"/>
          </a:p>
        </p:txBody>
      </p:sp>
    </p:spTree>
    <p:extLst>
      <p:ext uri="{BB962C8B-B14F-4D97-AF65-F5344CB8AC3E}">
        <p14:creationId xmlns:p14="http://schemas.microsoft.com/office/powerpoint/2010/main" val="122076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188CAF-4BF2-F941-22ED-311B0B2188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30C1D5-7E10-AB89-83D8-9199F47C0C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60B75-BD22-3FA1-88D6-902A85563D5B}"/>
              </a:ext>
            </a:extLst>
          </p:cNvPr>
          <p:cNvSpPr>
            <a:spLocks noGrp="1"/>
          </p:cNvSpPr>
          <p:nvPr>
            <p:ph type="dt" sz="half" idx="10"/>
          </p:nvPr>
        </p:nvSpPr>
        <p:spPr/>
        <p:txBody>
          <a:bodyPr/>
          <a:lstStyle/>
          <a:p>
            <a:fld id="{147FF669-FE29-402C-BDC8-A758CE8D2EBC}" type="datetimeFigureOut">
              <a:rPr lang="en-US" smtClean="0"/>
              <a:t>1/29/2023</a:t>
            </a:fld>
            <a:endParaRPr lang="en-US"/>
          </a:p>
        </p:txBody>
      </p:sp>
      <p:sp>
        <p:nvSpPr>
          <p:cNvPr id="5" name="Footer Placeholder 4">
            <a:extLst>
              <a:ext uri="{FF2B5EF4-FFF2-40B4-BE49-F238E27FC236}">
                <a16:creationId xmlns:a16="http://schemas.microsoft.com/office/drawing/2014/main" id="{321D8D1A-64B8-FFEE-8640-79BB1502D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F0D1E-FD10-0385-8510-9057C183D1CA}"/>
              </a:ext>
            </a:extLst>
          </p:cNvPr>
          <p:cNvSpPr>
            <a:spLocks noGrp="1"/>
          </p:cNvSpPr>
          <p:nvPr>
            <p:ph type="sldNum" sz="quarter" idx="12"/>
          </p:nvPr>
        </p:nvSpPr>
        <p:spPr/>
        <p:txBody>
          <a:bodyPr/>
          <a:lstStyle/>
          <a:p>
            <a:fld id="{1F5850B4-3232-425C-921D-DC64E9AC8081}" type="slidenum">
              <a:rPr lang="en-US" smtClean="0"/>
              <a:t>‹#›</a:t>
            </a:fld>
            <a:endParaRPr lang="en-US"/>
          </a:p>
        </p:txBody>
      </p:sp>
    </p:spTree>
    <p:extLst>
      <p:ext uri="{BB962C8B-B14F-4D97-AF65-F5344CB8AC3E}">
        <p14:creationId xmlns:p14="http://schemas.microsoft.com/office/powerpoint/2010/main" val="319943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30AC-337D-5C38-40F1-569BF75BDB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92E96A-CA3C-6DF1-886C-1DB0DD0EE3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998E3-4422-A64E-F5EB-ED7F6D5E82B3}"/>
              </a:ext>
            </a:extLst>
          </p:cNvPr>
          <p:cNvSpPr>
            <a:spLocks noGrp="1"/>
          </p:cNvSpPr>
          <p:nvPr>
            <p:ph type="dt" sz="half" idx="10"/>
          </p:nvPr>
        </p:nvSpPr>
        <p:spPr/>
        <p:txBody>
          <a:bodyPr/>
          <a:lstStyle/>
          <a:p>
            <a:fld id="{147FF669-FE29-402C-BDC8-A758CE8D2EBC}" type="datetimeFigureOut">
              <a:rPr lang="en-US" smtClean="0"/>
              <a:t>1/29/2023</a:t>
            </a:fld>
            <a:endParaRPr lang="en-US"/>
          </a:p>
        </p:txBody>
      </p:sp>
      <p:sp>
        <p:nvSpPr>
          <p:cNvPr id="5" name="Footer Placeholder 4">
            <a:extLst>
              <a:ext uri="{FF2B5EF4-FFF2-40B4-BE49-F238E27FC236}">
                <a16:creationId xmlns:a16="http://schemas.microsoft.com/office/drawing/2014/main" id="{BA523239-5E53-6C20-48D7-31D17DFB7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AE6573-4CD9-00F6-935B-55CC9237990C}"/>
              </a:ext>
            </a:extLst>
          </p:cNvPr>
          <p:cNvSpPr>
            <a:spLocks noGrp="1"/>
          </p:cNvSpPr>
          <p:nvPr>
            <p:ph type="sldNum" sz="quarter" idx="12"/>
          </p:nvPr>
        </p:nvSpPr>
        <p:spPr/>
        <p:txBody>
          <a:bodyPr/>
          <a:lstStyle/>
          <a:p>
            <a:fld id="{1F5850B4-3232-425C-921D-DC64E9AC8081}" type="slidenum">
              <a:rPr lang="en-US" smtClean="0"/>
              <a:t>‹#›</a:t>
            </a:fld>
            <a:endParaRPr lang="en-US"/>
          </a:p>
        </p:txBody>
      </p:sp>
    </p:spTree>
    <p:extLst>
      <p:ext uri="{BB962C8B-B14F-4D97-AF65-F5344CB8AC3E}">
        <p14:creationId xmlns:p14="http://schemas.microsoft.com/office/powerpoint/2010/main" val="128588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77A05-F026-4DDD-D30E-A75E95DB9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91AAE1-39A2-8232-18AA-67BED24512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15731A-CDD8-44B1-1942-FE71246EC480}"/>
              </a:ext>
            </a:extLst>
          </p:cNvPr>
          <p:cNvSpPr>
            <a:spLocks noGrp="1"/>
          </p:cNvSpPr>
          <p:nvPr>
            <p:ph type="dt" sz="half" idx="10"/>
          </p:nvPr>
        </p:nvSpPr>
        <p:spPr/>
        <p:txBody>
          <a:bodyPr/>
          <a:lstStyle/>
          <a:p>
            <a:fld id="{147FF669-FE29-402C-BDC8-A758CE8D2EBC}" type="datetimeFigureOut">
              <a:rPr lang="en-US" smtClean="0"/>
              <a:t>1/29/2023</a:t>
            </a:fld>
            <a:endParaRPr lang="en-US"/>
          </a:p>
        </p:txBody>
      </p:sp>
      <p:sp>
        <p:nvSpPr>
          <p:cNvPr id="5" name="Footer Placeholder 4">
            <a:extLst>
              <a:ext uri="{FF2B5EF4-FFF2-40B4-BE49-F238E27FC236}">
                <a16:creationId xmlns:a16="http://schemas.microsoft.com/office/drawing/2014/main" id="{9A2F2CF8-3F5B-E886-A887-5A477A5A0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92D12-BD31-09BD-A6B8-4772071D34AF}"/>
              </a:ext>
            </a:extLst>
          </p:cNvPr>
          <p:cNvSpPr>
            <a:spLocks noGrp="1"/>
          </p:cNvSpPr>
          <p:nvPr>
            <p:ph type="sldNum" sz="quarter" idx="12"/>
          </p:nvPr>
        </p:nvSpPr>
        <p:spPr/>
        <p:txBody>
          <a:bodyPr/>
          <a:lstStyle/>
          <a:p>
            <a:fld id="{1F5850B4-3232-425C-921D-DC64E9AC8081}" type="slidenum">
              <a:rPr lang="en-US" smtClean="0"/>
              <a:t>‹#›</a:t>
            </a:fld>
            <a:endParaRPr lang="en-US"/>
          </a:p>
        </p:txBody>
      </p:sp>
    </p:spTree>
    <p:extLst>
      <p:ext uri="{BB962C8B-B14F-4D97-AF65-F5344CB8AC3E}">
        <p14:creationId xmlns:p14="http://schemas.microsoft.com/office/powerpoint/2010/main" val="19599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CF8B0-EB63-5C8E-C127-4297947713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A3099-905A-80AB-80B1-D534B49A81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FF12D0-66A4-C5A6-65E3-8FC4D1084E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7F0DF3-AC3C-78F9-2DA8-B7D91A45EDC4}"/>
              </a:ext>
            </a:extLst>
          </p:cNvPr>
          <p:cNvSpPr>
            <a:spLocks noGrp="1"/>
          </p:cNvSpPr>
          <p:nvPr>
            <p:ph type="dt" sz="half" idx="10"/>
          </p:nvPr>
        </p:nvSpPr>
        <p:spPr/>
        <p:txBody>
          <a:bodyPr/>
          <a:lstStyle/>
          <a:p>
            <a:fld id="{147FF669-FE29-402C-BDC8-A758CE8D2EBC}" type="datetimeFigureOut">
              <a:rPr lang="en-US" smtClean="0"/>
              <a:t>1/29/2023</a:t>
            </a:fld>
            <a:endParaRPr lang="en-US"/>
          </a:p>
        </p:txBody>
      </p:sp>
      <p:sp>
        <p:nvSpPr>
          <p:cNvPr id="6" name="Footer Placeholder 5">
            <a:extLst>
              <a:ext uri="{FF2B5EF4-FFF2-40B4-BE49-F238E27FC236}">
                <a16:creationId xmlns:a16="http://schemas.microsoft.com/office/drawing/2014/main" id="{0533EBE5-83E4-84D4-AECB-53FF76AB72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AAACF-08AB-366B-2D1E-299D85D78F4D}"/>
              </a:ext>
            </a:extLst>
          </p:cNvPr>
          <p:cNvSpPr>
            <a:spLocks noGrp="1"/>
          </p:cNvSpPr>
          <p:nvPr>
            <p:ph type="sldNum" sz="quarter" idx="12"/>
          </p:nvPr>
        </p:nvSpPr>
        <p:spPr/>
        <p:txBody>
          <a:bodyPr/>
          <a:lstStyle/>
          <a:p>
            <a:fld id="{1F5850B4-3232-425C-921D-DC64E9AC8081}" type="slidenum">
              <a:rPr lang="en-US" smtClean="0"/>
              <a:t>‹#›</a:t>
            </a:fld>
            <a:endParaRPr lang="en-US"/>
          </a:p>
        </p:txBody>
      </p:sp>
    </p:spTree>
    <p:extLst>
      <p:ext uri="{BB962C8B-B14F-4D97-AF65-F5344CB8AC3E}">
        <p14:creationId xmlns:p14="http://schemas.microsoft.com/office/powerpoint/2010/main" val="137067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72A0C-D6F0-D3B3-393F-3099231FA9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921B68-88CE-5D93-D028-912E24CD62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8B3386-8CE6-B99E-3A71-ED90E3F1DA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2615A6-F0F2-962F-F85C-390593A1C7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94D281-6023-2480-D451-BE336DD733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7FB6CE-B9F7-0881-3625-960ED11DA149}"/>
              </a:ext>
            </a:extLst>
          </p:cNvPr>
          <p:cNvSpPr>
            <a:spLocks noGrp="1"/>
          </p:cNvSpPr>
          <p:nvPr>
            <p:ph type="dt" sz="half" idx="10"/>
          </p:nvPr>
        </p:nvSpPr>
        <p:spPr/>
        <p:txBody>
          <a:bodyPr/>
          <a:lstStyle/>
          <a:p>
            <a:fld id="{147FF669-FE29-402C-BDC8-A758CE8D2EBC}" type="datetimeFigureOut">
              <a:rPr lang="en-US" smtClean="0"/>
              <a:t>1/29/2023</a:t>
            </a:fld>
            <a:endParaRPr lang="en-US"/>
          </a:p>
        </p:txBody>
      </p:sp>
      <p:sp>
        <p:nvSpPr>
          <p:cNvPr id="8" name="Footer Placeholder 7">
            <a:extLst>
              <a:ext uri="{FF2B5EF4-FFF2-40B4-BE49-F238E27FC236}">
                <a16:creationId xmlns:a16="http://schemas.microsoft.com/office/drawing/2014/main" id="{97054346-C38F-7240-0A1A-7DAD46B015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72BF30-6369-6186-3E7B-C0602DC87C7E}"/>
              </a:ext>
            </a:extLst>
          </p:cNvPr>
          <p:cNvSpPr>
            <a:spLocks noGrp="1"/>
          </p:cNvSpPr>
          <p:nvPr>
            <p:ph type="sldNum" sz="quarter" idx="12"/>
          </p:nvPr>
        </p:nvSpPr>
        <p:spPr/>
        <p:txBody>
          <a:bodyPr/>
          <a:lstStyle/>
          <a:p>
            <a:fld id="{1F5850B4-3232-425C-921D-DC64E9AC8081}" type="slidenum">
              <a:rPr lang="en-US" smtClean="0"/>
              <a:t>‹#›</a:t>
            </a:fld>
            <a:endParaRPr lang="en-US"/>
          </a:p>
        </p:txBody>
      </p:sp>
    </p:spTree>
    <p:extLst>
      <p:ext uri="{BB962C8B-B14F-4D97-AF65-F5344CB8AC3E}">
        <p14:creationId xmlns:p14="http://schemas.microsoft.com/office/powerpoint/2010/main" val="378197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62E56-C072-B717-6862-720685F34D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B4289D-4674-B980-E55A-08321765FB6D}"/>
              </a:ext>
            </a:extLst>
          </p:cNvPr>
          <p:cNvSpPr>
            <a:spLocks noGrp="1"/>
          </p:cNvSpPr>
          <p:nvPr>
            <p:ph type="dt" sz="half" idx="10"/>
          </p:nvPr>
        </p:nvSpPr>
        <p:spPr/>
        <p:txBody>
          <a:bodyPr/>
          <a:lstStyle/>
          <a:p>
            <a:fld id="{147FF669-FE29-402C-BDC8-A758CE8D2EBC}" type="datetimeFigureOut">
              <a:rPr lang="en-US" smtClean="0"/>
              <a:t>1/29/2023</a:t>
            </a:fld>
            <a:endParaRPr lang="en-US"/>
          </a:p>
        </p:txBody>
      </p:sp>
      <p:sp>
        <p:nvSpPr>
          <p:cNvPr id="4" name="Footer Placeholder 3">
            <a:extLst>
              <a:ext uri="{FF2B5EF4-FFF2-40B4-BE49-F238E27FC236}">
                <a16:creationId xmlns:a16="http://schemas.microsoft.com/office/drawing/2014/main" id="{79F99476-3AE5-D5C6-CDAF-0B5D23EF17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E15FF2-07AB-6B5C-A755-1F0F10A9C525}"/>
              </a:ext>
            </a:extLst>
          </p:cNvPr>
          <p:cNvSpPr>
            <a:spLocks noGrp="1"/>
          </p:cNvSpPr>
          <p:nvPr>
            <p:ph type="sldNum" sz="quarter" idx="12"/>
          </p:nvPr>
        </p:nvSpPr>
        <p:spPr/>
        <p:txBody>
          <a:bodyPr/>
          <a:lstStyle/>
          <a:p>
            <a:fld id="{1F5850B4-3232-425C-921D-DC64E9AC8081}" type="slidenum">
              <a:rPr lang="en-US" smtClean="0"/>
              <a:t>‹#›</a:t>
            </a:fld>
            <a:endParaRPr lang="en-US"/>
          </a:p>
        </p:txBody>
      </p:sp>
    </p:spTree>
    <p:extLst>
      <p:ext uri="{BB962C8B-B14F-4D97-AF65-F5344CB8AC3E}">
        <p14:creationId xmlns:p14="http://schemas.microsoft.com/office/powerpoint/2010/main" val="3998612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EBBAA2-B04C-C9A7-5EEC-B89700F56122}"/>
              </a:ext>
            </a:extLst>
          </p:cNvPr>
          <p:cNvSpPr>
            <a:spLocks noGrp="1"/>
          </p:cNvSpPr>
          <p:nvPr>
            <p:ph type="dt" sz="half" idx="10"/>
          </p:nvPr>
        </p:nvSpPr>
        <p:spPr/>
        <p:txBody>
          <a:bodyPr/>
          <a:lstStyle/>
          <a:p>
            <a:fld id="{147FF669-FE29-402C-BDC8-A758CE8D2EBC}" type="datetimeFigureOut">
              <a:rPr lang="en-US" smtClean="0"/>
              <a:t>1/29/2023</a:t>
            </a:fld>
            <a:endParaRPr lang="en-US"/>
          </a:p>
        </p:txBody>
      </p:sp>
      <p:sp>
        <p:nvSpPr>
          <p:cNvPr id="3" name="Footer Placeholder 2">
            <a:extLst>
              <a:ext uri="{FF2B5EF4-FFF2-40B4-BE49-F238E27FC236}">
                <a16:creationId xmlns:a16="http://schemas.microsoft.com/office/drawing/2014/main" id="{F53CC494-3CE6-4A0D-1E19-6920D4050E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150323-56CC-D4BA-ECD1-16B066B4A203}"/>
              </a:ext>
            </a:extLst>
          </p:cNvPr>
          <p:cNvSpPr>
            <a:spLocks noGrp="1"/>
          </p:cNvSpPr>
          <p:nvPr>
            <p:ph type="sldNum" sz="quarter" idx="12"/>
          </p:nvPr>
        </p:nvSpPr>
        <p:spPr/>
        <p:txBody>
          <a:bodyPr/>
          <a:lstStyle/>
          <a:p>
            <a:fld id="{1F5850B4-3232-425C-921D-DC64E9AC8081}" type="slidenum">
              <a:rPr lang="en-US" smtClean="0"/>
              <a:t>‹#›</a:t>
            </a:fld>
            <a:endParaRPr lang="en-US"/>
          </a:p>
        </p:txBody>
      </p:sp>
    </p:spTree>
    <p:extLst>
      <p:ext uri="{BB962C8B-B14F-4D97-AF65-F5344CB8AC3E}">
        <p14:creationId xmlns:p14="http://schemas.microsoft.com/office/powerpoint/2010/main" val="163390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12690-919A-DBAD-A5BE-240861A01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B0C219-0B6B-50B0-F91E-4EDCB796A2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9A1FE8-70A9-23B5-F4C1-CD6290E5D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BDD4C8-B7A3-4237-D796-4B0ED51AAFC2}"/>
              </a:ext>
            </a:extLst>
          </p:cNvPr>
          <p:cNvSpPr>
            <a:spLocks noGrp="1"/>
          </p:cNvSpPr>
          <p:nvPr>
            <p:ph type="dt" sz="half" idx="10"/>
          </p:nvPr>
        </p:nvSpPr>
        <p:spPr/>
        <p:txBody>
          <a:bodyPr/>
          <a:lstStyle/>
          <a:p>
            <a:fld id="{147FF669-FE29-402C-BDC8-A758CE8D2EBC}" type="datetimeFigureOut">
              <a:rPr lang="en-US" smtClean="0"/>
              <a:t>1/29/2023</a:t>
            </a:fld>
            <a:endParaRPr lang="en-US"/>
          </a:p>
        </p:txBody>
      </p:sp>
      <p:sp>
        <p:nvSpPr>
          <p:cNvPr id="6" name="Footer Placeholder 5">
            <a:extLst>
              <a:ext uri="{FF2B5EF4-FFF2-40B4-BE49-F238E27FC236}">
                <a16:creationId xmlns:a16="http://schemas.microsoft.com/office/drawing/2014/main" id="{B72C6A03-D16E-EF96-4966-032E9EBC5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C07359-926A-423F-36CC-B61960C313CA}"/>
              </a:ext>
            </a:extLst>
          </p:cNvPr>
          <p:cNvSpPr>
            <a:spLocks noGrp="1"/>
          </p:cNvSpPr>
          <p:nvPr>
            <p:ph type="sldNum" sz="quarter" idx="12"/>
          </p:nvPr>
        </p:nvSpPr>
        <p:spPr/>
        <p:txBody>
          <a:bodyPr/>
          <a:lstStyle/>
          <a:p>
            <a:fld id="{1F5850B4-3232-425C-921D-DC64E9AC8081}" type="slidenum">
              <a:rPr lang="en-US" smtClean="0"/>
              <a:t>‹#›</a:t>
            </a:fld>
            <a:endParaRPr lang="en-US"/>
          </a:p>
        </p:txBody>
      </p:sp>
    </p:spTree>
    <p:extLst>
      <p:ext uri="{BB962C8B-B14F-4D97-AF65-F5344CB8AC3E}">
        <p14:creationId xmlns:p14="http://schemas.microsoft.com/office/powerpoint/2010/main" val="3856305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BB9B-DBA8-E520-DB7A-AA4C9B3F06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2526D7-75F5-7295-3C3C-D50D1A02C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CA64E1-3FA5-3D3B-60FE-C2F5019C4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9E247F-CB0B-391D-1ECC-AFF6B6DADB50}"/>
              </a:ext>
            </a:extLst>
          </p:cNvPr>
          <p:cNvSpPr>
            <a:spLocks noGrp="1"/>
          </p:cNvSpPr>
          <p:nvPr>
            <p:ph type="dt" sz="half" idx="10"/>
          </p:nvPr>
        </p:nvSpPr>
        <p:spPr/>
        <p:txBody>
          <a:bodyPr/>
          <a:lstStyle/>
          <a:p>
            <a:fld id="{147FF669-FE29-402C-BDC8-A758CE8D2EBC}" type="datetimeFigureOut">
              <a:rPr lang="en-US" smtClean="0"/>
              <a:t>1/29/2023</a:t>
            </a:fld>
            <a:endParaRPr lang="en-US"/>
          </a:p>
        </p:txBody>
      </p:sp>
      <p:sp>
        <p:nvSpPr>
          <p:cNvPr id="6" name="Footer Placeholder 5">
            <a:extLst>
              <a:ext uri="{FF2B5EF4-FFF2-40B4-BE49-F238E27FC236}">
                <a16:creationId xmlns:a16="http://schemas.microsoft.com/office/drawing/2014/main" id="{30C3F0F4-7CBD-BF87-0815-E868E971F7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92672-0E2E-2AA8-66CC-9D4EA2F813CA}"/>
              </a:ext>
            </a:extLst>
          </p:cNvPr>
          <p:cNvSpPr>
            <a:spLocks noGrp="1"/>
          </p:cNvSpPr>
          <p:nvPr>
            <p:ph type="sldNum" sz="quarter" idx="12"/>
          </p:nvPr>
        </p:nvSpPr>
        <p:spPr/>
        <p:txBody>
          <a:bodyPr/>
          <a:lstStyle/>
          <a:p>
            <a:fld id="{1F5850B4-3232-425C-921D-DC64E9AC8081}" type="slidenum">
              <a:rPr lang="en-US" smtClean="0"/>
              <a:t>‹#›</a:t>
            </a:fld>
            <a:endParaRPr lang="en-US"/>
          </a:p>
        </p:txBody>
      </p:sp>
    </p:spTree>
    <p:extLst>
      <p:ext uri="{BB962C8B-B14F-4D97-AF65-F5344CB8AC3E}">
        <p14:creationId xmlns:p14="http://schemas.microsoft.com/office/powerpoint/2010/main" val="250767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057C63-AE9A-4DE4-2FF3-A6F61F0776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46C3B-7E62-78A2-71E2-3970B3C137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D8E03-E105-67B6-8B20-2EBF3EB4C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FF669-FE29-402C-BDC8-A758CE8D2EBC}" type="datetimeFigureOut">
              <a:rPr lang="en-US" smtClean="0"/>
              <a:t>1/29/2023</a:t>
            </a:fld>
            <a:endParaRPr lang="en-US"/>
          </a:p>
        </p:txBody>
      </p:sp>
      <p:sp>
        <p:nvSpPr>
          <p:cNvPr id="5" name="Footer Placeholder 4">
            <a:extLst>
              <a:ext uri="{FF2B5EF4-FFF2-40B4-BE49-F238E27FC236}">
                <a16:creationId xmlns:a16="http://schemas.microsoft.com/office/drawing/2014/main" id="{7ED912AD-A743-ABD0-EF2C-79C4B74950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57466B-76B4-58C6-F418-39DD29EDCB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5850B4-3232-425C-921D-DC64E9AC8081}" type="slidenum">
              <a:rPr lang="en-US" smtClean="0"/>
              <a:t>‹#›</a:t>
            </a:fld>
            <a:endParaRPr lang="en-US"/>
          </a:p>
        </p:txBody>
      </p:sp>
    </p:spTree>
    <p:extLst>
      <p:ext uri="{BB962C8B-B14F-4D97-AF65-F5344CB8AC3E}">
        <p14:creationId xmlns:p14="http://schemas.microsoft.com/office/powerpoint/2010/main" val="2002853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24CC8-34D2-BC8B-94F4-12537C861E46}"/>
              </a:ext>
            </a:extLst>
          </p:cNvPr>
          <p:cNvSpPr>
            <a:spLocks noGrp="1"/>
          </p:cNvSpPr>
          <p:nvPr>
            <p:ph type="ctrTitle"/>
          </p:nvPr>
        </p:nvSpPr>
        <p:spPr>
          <a:xfrm>
            <a:off x="1524000" y="1350964"/>
            <a:ext cx="9144000" cy="2248271"/>
          </a:xfrm>
        </p:spPr>
        <p:txBody>
          <a:bodyPr/>
          <a:lstStyle/>
          <a:p>
            <a:r>
              <a:rPr lang="en-US" b="1" dirty="0">
                <a:latin typeface="Abadi" panose="020B0604020104020204" pitchFamily="34" charset="0"/>
              </a:rPr>
              <a:t>Life Under God</a:t>
            </a:r>
            <a:br>
              <a:rPr lang="en-US" dirty="0"/>
            </a:br>
            <a:endParaRPr lang="en-US" dirty="0"/>
          </a:p>
        </p:txBody>
      </p:sp>
      <p:sp>
        <p:nvSpPr>
          <p:cNvPr id="3" name="Subtitle 2">
            <a:extLst>
              <a:ext uri="{FF2B5EF4-FFF2-40B4-BE49-F238E27FC236}">
                <a16:creationId xmlns:a16="http://schemas.microsoft.com/office/drawing/2014/main" id="{7289C054-B882-30B8-57D4-AF0C489D671E}"/>
              </a:ext>
            </a:extLst>
          </p:cNvPr>
          <p:cNvSpPr>
            <a:spLocks noGrp="1"/>
          </p:cNvSpPr>
          <p:nvPr>
            <p:ph type="subTitle" idx="1"/>
          </p:nvPr>
        </p:nvSpPr>
        <p:spPr>
          <a:xfrm>
            <a:off x="1524000" y="2835612"/>
            <a:ext cx="9144000" cy="2422187"/>
          </a:xfrm>
        </p:spPr>
        <p:txBody>
          <a:bodyPr>
            <a:normAutofit/>
          </a:bodyPr>
          <a:lstStyle/>
          <a:p>
            <a:r>
              <a:rPr lang="en-US" sz="4000" dirty="0">
                <a:latin typeface="Abadi" panose="020B0604020104020204" pitchFamily="34" charset="0"/>
              </a:rPr>
              <a:t>Part 2</a:t>
            </a:r>
          </a:p>
        </p:txBody>
      </p:sp>
    </p:spTree>
    <p:extLst>
      <p:ext uri="{BB962C8B-B14F-4D97-AF65-F5344CB8AC3E}">
        <p14:creationId xmlns:p14="http://schemas.microsoft.com/office/powerpoint/2010/main" val="3322349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03265-66E2-6710-FBAE-2B8416270F5B}"/>
              </a:ext>
            </a:extLst>
          </p:cNvPr>
          <p:cNvSpPr>
            <a:spLocks noGrp="1"/>
          </p:cNvSpPr>
          <p:nvPr>
            <p:ph idx="1"/>
          </p:nvPr>
        </p:nvSpPr>
        <p:spPr>
          <a:xfrm>
            <a:off x="838200" y="554478"/>
            <a:ext cx="10515600" cy="5622486"/>
          </a:xfrm>
        </p:spPr>
        <p:txBody>
          <a:bodyPr>
            <a:normAutofit/>
          </a:bodyPr>
          <a:lstStyle/>
          <a:p>
            <a:pPr marL="0" indent="0">
              <a:buNone/>
            </a:pPr>
            <a:r>
              <a:rPr lang="en-US" sz="3200" dirty="0"/>
              <a:t>Obedience/submission to God is highly honored…by God</a:t>
            </a:r>
          </a:p>
          <a:p>
            <a:pPr marL="0" indent="0">
              <a:buNone/>
            </a:pPr>
            <a:endParaRPr lang="en-US" sz="1100" dirty="0"/>
          </a:p>
          <a:p>
            <a:pPr marL="457200" lvl="1" indent="0">
              <a:buNone/>
            </a:pPr>
            <a:endParaRPr lang="en-US" sz="1050" b="0" i="0" dirty="0">
              <a:solidFill>
                <a:srgbClr val="000000"/>
              </a:solidFill>
              <a:effectLst/>
              <a:latin typeface="Bahnschrift" panose="020B0502040204020203" pitchFamily="34" charset="0"/>
            </a:endParaRPr>
          </a:p>
          <a:p>
            <a:pPr lvl="1"/>
            <a:r>
              <a:rPr lang="en-US" sz="3600" dirty="0">
                <a:sym typeface="Wingdings" panose="05000000000000000000" pitchFamily="2" charset="2"/>
              </a:rPr>
              <a:t>Israel: </a:t>
            </a:r>
            <a:r>
              <a:rPr lang="en-US" sz="2800" b="0" i="0" dirty="0">
                <a:solidFill>
                  <a:srgbClr val="000000"/>
                </a:solidFill>
                <a:effectLst/>
                <a:latin typeface="Bahnschrift" panose="020B0502040204020203" pitchFamily="34" charset="0"/>
              </a:rPr>
              <a:t>You have declared this day that </a:t>
            </a:r>
            <a:r>
              <a:rPr lang="en-US" sz="2800" b="1" i="0" dirty="0">
                <a:solidFill>
                  <a:srgbClr val="000000"/>
                </a:solidFill>
                <a:effectLst/>
                <a:latin typeface="Bahnschrift" panose="020B0502040204020203" pitchFamily="34" charset="0"/>
              </a:rPr>
              <a:t>the </a:t>
            </a:r>
            <a:r>
              <a:rPr lang="en-US" sz="2800" b="1" i="0" cap="small" dirty="0">
                <a:solidFill>
                  <a:srgbClr val="000000"/>
                </a:solidFill>
                <a:effectLst/>
                <a:latin typeface="Bahnschrift" panose="020B0502040204020203" pitchFamily="34" charset="0"/>
              </a:rPr>
              <a:t>Lord</a:t>
            </a:r>
            <a:r>
              <a:rPr lang="en-US" sz="2800" b="1" i="0" dirty="0">
                <a:solidFill>
                  <a:srgbClr val="000000"/>
                </a:solidFill>
                <a:effectLst/>
                <a:latin typeface="Bahnschrift" panose="020B0502040204020203" pitchFamily="34" charset="0"/>
              </a:rPr>
              <a:t> is your God </a:t>
            </a:r>
            <a:r>
              <a:rPr lang="en-US" sz="2800" b="0" i="0" dirty="0">
                <a:solidFill>
                  <a:srgbClr val="000000"/>
                </a:solidFill>
                <a:effectLst/>
                <a:latin typeface="Bahnschrift" panose="020B0502040204020203" pitchFamily="34" charset="0"/>
              </a:rPr>
              <a:t>and that </a:t>
            </a:r>
            <a:r>
              <a:rPr lang="en-US" sz="2800" b="1" i="0" dirty="0">
                <a:solidFill>
                  <a:srgbClr val="000000"/>
                </a:solidFill>
                <a:effectLst/>
                <a:latin typeface="Bahnschrift" panose="020B0502040204020203" pitchFamily="34" charset="0"/>
              </a:rPr>
              <a:t>you will walk in obedience to him</a:t>
            </a:r>
            <a:r>
              <a:rPr lang="en-US" sz="2800" b="0" i="0" dirty="0">
                <a:solidFill>
                  <a:srgbClr val="000000"/>
                </a:solidFill>
                <a:effectLst/>
                <a:latin typeface="Bahnschrift" panose="020B0502040204020203" pitchFamily="34" charset="0"/>
              </a:rPr>
              <a:t>, that </a:t>
            </a:r>
            <a:r>
              <a:rPr lang="en-US" sz="2800" b="1" i="0" dirty="0">
                <a:solidFill>
                  <a:srgbClr val="000000"/>
                </a:solidFill>
                <a:effectLst/>
                <a:latin typeface="Bahnschrift" panose="020B0502040204020203" pitchFamily="34" charset="0"/>
              </a:rPr>
              <a:t>you will keep his decrees, commands and laws</a:t>
            </a:r>
            <a:r>
              <a:rPr lang="en-US" sz="2800" b="0" i="0" dirty="0">
                <a:solidFill>
                  <a:srgbClr val="000000"/>
                </a:solidFill>
                <a:effectLst/>
                <a:latin typeface="Bahnschrift" panose="020B0502040204020203" pitchFamily="34" charset="0"/>
              </a:rPr>
              <a:t>—that you </a:t>
            </a:r>
            <a:r>
              <a:rPr lang="en-US" sz="2800" b="1" i="0" dirty="0">
                <a:solidFill>
                  <a:srgbClr val="000000"/>
                </a:solidFill>
                <a:effectLst/>
                <a:latin typeface="Bahnschrift" panose="020B0502040204020203" pitchFamily="34" charset="0"/>
              </a:rPr>
              <a:t>will listen to him</a:t>
            </a:r>
            <a:r>
              <a:rPr lang="en-US" sz="2800" b="0" i="0" dirty="0">
                <a:solidFill>
                  <a:srgbClr val="000000"/>
                </a:solidFill>
                <a:effectLst/>
                <a:latin typeface="Bahnschrift" panose="020B0502040204020203" pitchFamily="34" charset="0"/>
              </a:rPr>
              <a:t>. And the </a:t>
            </a:r>
            <a:r>
              <a:rPr lang="en-US" sz="2800" b="0" i="0" cap="small" dirty="0">
                <a:solidFill>
                  <a:srgbClr val="000000"/>
                </a:solidFill>
                <a:effectLst/>
                <a:latin typeface="Bahnschrift" panose="020B0502040204020203" pitchFamily="34" charset="0"/>
              </a:rPr>
              <a:t>Lord</a:t>
            </a:r>
            <a:r>
              <a:rPr lang="en-US" sz="2800" b="0" i="0" dirty="0">
                <a:solidFill>
                  <a:srgbClr val="000000"/>
                </a:solidFill>
                <a:effectLst/>
                <a:latin typeface="Bahnschrift" panose="020B0502040204020203" pitchFamily="34" charset="0"/>
              </a:rPr>
              <a:t> has declared this day that </a:t>
            </a:r>
            <a:r>
              <a:rPr lang="en-US" sz="2800" b="1" i="0" dirty="0">
                <a:solidFill>
                  <a:srgbClr val="000000"/>
                </a:solidFill>
                <a:effectLst/>
                <a:latin typeface="Bahnschrift" panose="020B0502040204020203" pitchFamily="34" charset="0"/>
              </a:rPr>
              <a:t>you are his people</a:t>
            </a:r>
            <a:r>
              <a:rPr lang="en-US" sz="2800" b="0" i="0" dirty="0">
                <a:solidFill>
                  <a:srgbClr val="000000"/>
                </a:solidFill>
                <a:effectLst/>
                <a:latin typeface="Bahnschrift" panose="020B0502040204020203" pitchFamily="34" charset="0"/>
              </a:rPr>
              <a:t>, </a:t>
            </a:r>
            <a:r>
              <a:rPr lang="en-US" sz="2800" b="1" i="0" dirty="0">
                <a:solidFill>
                  <a:srgbClr val="000000"/>
                </a:solidFill>
                <a:effectLst/>
                <a:latin typeface="Bahnschrift" panose="020B0502040204020203" pitchFamily="34" charset="0"/>
              </a:rPr>
              <a:t>his treasured possession </a:t>
            </a:r>
            <a:r>
              <a:rPr lang="en-US" sz="2800" b="0" i="0" dirty="0">
                <a:solidFill>
                  <a:srgbClr val="000000"/>
                </a:solidFill>
                <a:effectLst/>
                <a:latin typeface="Bahnschrift" panose="020B0502040204020203" pitchFamily="34" charset="0"/>
              </a:rPr>
              <a:t>as he promised, and that you are to </a:t>
            </a:r>
            <a:r>
              <a:rPr lang="en-US" sz="2800" b="1" i="0" dirty="0">
                <a:solidFill>
                  <a:srgbClr val="000000"/>
                </a:solidFill>
                <a:effectLst/>
                <a:latin typeface="Bahnschrift" panose="020B0502040204020203" pitchFamily="34" charset="0"/>
              </a:rPr>
              <a:t>keep all his commands</a:t>
            </a:r>
            <a:r>
              <a:rPr lang="en-US" sz="2800" b="0" i="0" dirty="0">
                <a:solidFill>
                  <a:srgbClr val="000000"/>
                </a:solidFill>
                <a:effectLst/>
                <a:latin typeface="Bahnschrift" panose="020B0502040204020203" pitchFamily="34" charset="0"/>
              </a:rPr>
              <a:t>. He has declared that </a:t>
            </a:r>
            <a:r>
              <a:rPr lang="en-US" sz="2800" b="1" i="0" dirty="0">
                <a:solidFill>
                  <a:srgbClr val="000000"/>
                </a:solidFill>
                <a:effectLst/>
                <a:latin typeface="Bahnschrift" panose="020B0502040204020203" pitchFamily="34" charset="0"/>
              </a:rPr>
              <a:t>he will set you in praise, fame and honor </a:t>
            </a:r>
            <a:r>
              <a:rPr lang="en-US" sz="2800" b="0" i="0" dirty="0">
                <a:solidFill>
                  <a:srgbClr val="000000"/>
                </a:solidFill>
                <a:effectLst/>
                <a:latin typeface="Bahnschrift" panose="020B0502040204020203" pitchFamily="34" charset="0"/>
              </a:rPr>
              <a:t>high above all the nations he has made and that </a:t>
            </a:r>
            <a:r>
              <a:rPr lang="en-US" sz="2800" b="1" i="0" dirty="0">
                <a:solidFill>
                  <a:srgbClr val="000000"/>
                </a:solidFill>
                <a:effectLst/>
                <a:latin typeface="Bahnschrift" panose="020B0502040204020203" pitchFamily="34" charset="0"/>
              </a:rPr>
              <a:t>you will be a people holy to the </a:t>
            </a:r>
            <a:r>
              <a:rPr lang="en-US" sz="2800" b="1" i="0" cap="small" dirty="0">
                <a:solidFill>
                  <a:srgbClr val="000000"/>
                </a:solidFill>
                <a:effectLst/>
                <a:latin typeface="Bahnschrift" panose="020B0502040204020203" pitchFamily="34" charset="0"/>
              </a:rPr>
              <a:t>Lord</a:t>
            </a:r>
            <a:r>
              <a:rPr lang="en-US" sz="2800" b="1" i="0" dirty="0">
                <a:solidFill>
                  <a:srgbClr val="000000"/>
                </a:solidFill>
                <a:effectLst/>
                <a:latin typeface="Bahnschrift" panose="020B0502040204020203" pitchFamily="34" charset="0"/>
              </a:rPr>
              <a:t> your God</a:t>
            </a:r>
            <a:r>
              <a:rPr lang="en-US" sz="2800" b="0" i="0" dirty="0">
                <a:solidFill>
                  <a:srgbClr val="000000"/>
                </a:solidFill>
                <a:effectLst/>
                <a:latin typeface="Bahnschrift" panose="020B0502040204020203" pitchFamily="34" charset="0"/>
              </a:rPr>
              <a:t>, as he promised -- </a:t>
            </a:r>
            <a:r>
              <a:rPr lang="en-US" sz="2800" b="0" i="0" dirty="0" err="1">
                <a:solidFill>
                  <a:srgbClr val="000000"/>
                </a:solidFill>
                <a:effectLst/>
                <a:latin typeface="Bahnschrift" panose="020B0502040204020203" pitchFamily="34" charset="0"/>
              </a:rPr>
              <a:t>Deu</a:t>
            </a:r>
            <a:r>
              <a:rPr lang="en-US" sz="2800" b="0" i="0" dirty="0">
                <a:solidFill>
                  <a:srgbClr val="000000"/>
                </a:solidFill>
                <a:effectLst/>
                <a:latin typeface="Bahnschrift" panose="020B0502040204020203" pitchFamily="34" charset="0"/>
              </a:rPr>
              <a:t> 26:17-19 </a:t>
            </a:r>
            <a:endParaRPr lang="en-US" sz="3600" dirty="0">
              <a:latin typeface="Bahnschrift" panose="020B0502040204020203" pitchFamily="34" charset="0"/>
              <a:sym typeface="Wingdings" panose="05000000000000000000" pitchFamily="2" charset="2"/>
            </a:endParaRPr>
          </a:p>
          <a:p>
            <a:pPr lvl="1"/>
            <a:endParaRPr lang="en-US" sz="2800" dirty="0">
              <a:sym typeface="Wingdings" panose="05000000000000000000" pitchFamily="2" charset="2"/>
            </a:endParaRPr>
          </a:p>
          <a:p>
            <a:pPr lvl="1"/>
            <a:endParaRPr lang="en-US" dirty="0"/>
          </a:p>
          <a:p>
            <a:endParaRPr lang="en-US" dirty="0"/>
          </a:p>
        </p:txBody>
      </p:sp>
    </p:spTree>
    <p:extLst>
      <p:ext uri="{BB962C8B-B14F-4D97-AF65-F5344CB8AC3E}">
        <p14:creationId xmlns:p14="http://schemas.microsoft.com/office/powerpoint/2010/main" val="163741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03265-66E2-6710-FBAE-2B8416270F5B}"/>
              </a:ext>
            </a:extLst>
          </p:cNvPr>
          <p:cNvSpPr>
            <a:spLocks noGrp="1"/>
          </p:cNvSpPr>
          <p:nvPr>
            <p:ph idx="1"/>
          </p:nvPr>
        </p:nvSpPr>
        <p:spPr>
          <a:xfrm>
            <a:off x="838200" y="690664"/>
            <a:ext cx="10515600" cy="5666362"/>
          </a:xfrm>
        </p:spPr>
        <p:txBody>
          <a:bodyPr>
            <a:normAutofit fontScale="92500"/>
          </a:bodyPr>
          <a:lstStyle/>
          <a:p>
            <a:pPr marL="0" indent="0">
              <a:buNone/>
            </a:pPr>
            <a:r>
              <a:rPr lang="en-US" sz="3200" dirty="0">
                <a:sym typeface="Wingdings" panose="05000000000000000000" pitchFamily="2" charset="2"/>
              </a:rPr>
              <a:t>Jesus showed us EXACTLY how we should relate to and with God</a:t>
            </a:r>
          </a:p>
          <a:p>
            <a:pPr marL="0" indent="0">
              <a:buNone/>
            </a:pPr>
            <a:endParaRPr lang="en-US" sz="3200" b="0" i="0" dirty="0">
              <a:solidFill>
                <a:srgbClr val="000000"/>
              </a:solidFill>
              <a:effectLst/>
              <a:latin typeface="Bahnschrift" panose="020B0502040204020203" pitchFamily="34" charset="0"/>
              <a:sym typeface="Wingdings" panose="05000000000000000000" pitchFamily="2" charset="2"/>
            </a:endParaRPr>
          </a:p>
          <a:p>
            <a:pPr marL="0" indent="0">
              <a:buNone/>
            </a:pPr>
            <a:r>
              <a:rPr lang="en-US" sz="3600" b="0" i="0" dirty="0">
                <a:solidFill>
                  <a:srgbClr val="000000"/>
                </a:solidFill>
                <a:effectLst/>
                <a:latin typeface="Bahnschrift" panose="020B0502040204020203" pitchFamily="34" charset="0"/>
              </a:rPr>
              <a:t>Jesus gave them this answer: “Very truly I tell you, </a:t>
            </a:r>
            <a:r>
              <a:rPr lang="en-US" sz="3600" b="1" i="0" dirty="0">
                <a:solidFill>
                  <a:srgbClr val="000000"/>
                </a:solidFill>
                <a:effectLst/>
                <a:latin typeface="Bahnschrift" panose="020B0502040204020203" pitchFamily="34" charset="0"/>
              </a:rPr>
              <a:t>the Son can do nothing by himself; he can do only what he sees his Father doing</a:t>
            </a:r>
            <a:r>
              <a:rPr lang="en-US" sz="3600" b="0" i="0" dirty="0">
                <a:solidFill>
                  <a:srgbClr val="000000"/>
                </a:solidFill>
                <a:effectLst/>
                <a:latin typeface="Bahnschrift" panose="020B0502040204020203" pitchFamily="34" charset="0"/>
              </a:rPr>
              <a:t>, because </a:t>
            </a:r>
            <a:r>
              <a:rPr lang="en-US" sz="3600" b="1" i="0" dirty="0">
                <a:solidFill>
                  <a:srgbClr val="000000"/>
                </a:solidFill>
                <a:effectLst/>
                <a:latin typeface="Bahnschrift" panose="020B0502040204020203" pitchFamily="34" charset="0"/>
              </a:rPr>
              <a:t>whatever the Father does the Son also does</a:t>
            </a:r>
            <a:r>
              <a:rPr lang="en-US" sz="3600" b="0" i="0" dirty="0">
                <a:solidFill>
                  <a:srgbClr val="000000"/>
                </a:solidFill>
                <a:effectLst/>
                <a:latin typeface="Bahnschrift" panose="020B0502040204020203" pitchFamily="34" charset="0"/>
              </a:rPr>
              <a:t>. For the Father loves the Son and shows him all he does. Yes, and he will show him even greater works than these, so that you will be amazed. For just as the Father raises the dead and gives them life, even so the Son gives life to whom he is pleased to give it. – Jn 5:19-21</a:t>
            </a:r>
          </a:p>
        </p:txBody>
      </p:sp>
    </p:spTree>
    <p:extLst>
      <p:ext uri="{BB962C8B-B14F-4D97-AF65-F5344CB8AC3E}">
        <p14:creationId xmlns:p14="http://schemas.microsoft.com/office/powerpoint/2010/main" val="3757789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03265-66E2-6710-FBAE-2B8416270F5B}"/>
              </a:ext>
            </a:extLst>
          </p:cNvPr>
          <p:cNvSpPr>
            <a:spLocks noGrp="1"/>
          </p:cNvSpPr>
          <p:nvPr>
            <p:ph idx="1"/>
          </p:nvPr>
        </p:nvSpPr>
        <p:spPr>
          <a:xfrm>
            <a:off x="838200" y="690664"/>
            <a:ext cx="10515600" cy="5666362"/>
          </a:xfrm>
        </p:spPr>
        <p:txBody>
          <a:bodyPr>
            <a:normAutofit/>
          </a:bodyPr>
          <a:lstStyle/>
          <a:p>
            <a:pPr marL="0" indent="0">
              <a:buNone/>
            </a:pPr>
            <a:r>
              <a:rPr lang="en-US" sz="3200" dirty="0">
                <a:sym typeface="Wingdings" panose="05000000000000000000" pitchFamily="2" charset="2"/>
              </a:rPr>
              <a:t>Jesus showed us EXACTLY how we should relate to and with God</a:t>
            </a:r>
            <a:endParaRPr lang="en-US" sz="2000" dirty="0">
              <a:solidFill>
                <a:srgbClr val="000000"/>
              </a:solidFill>
              <a:latin typeface="Bahnschrift" panose="020B0502040204020203" pitchFamily="34" charset="0"/>
              <a:sym typeface="Wingdings" panose="05000000000000000000" pitchFamily="2" charset="2"/>
            </a:endParaRPr>
          </a:p>
          <a:p>
            <a:pPr marL="0" indent="0">
              <a:buNone/>
            </a:pPr>
            <a:endParaRPr lang="en-US" sz="2000" b="0" i="0" dirty="0">
              <a:solidFill>
                <a:srgbClr val="000000"/>
              </a:solidFill>
              <a:effectLst/>
              <a:latin typeface="Bahnschrift" panose="020B0502040204020203" pitchFamily="34" charset="0"/>
              <a:sym typeface="Wingdings" panose="05000000000000000000" pitchFamily="2" charset="2"/>
            </a:endParaRPr>
          </a:p>
          <a:p>
            <a:pPr marL="0" indent="0">
              <a:buNone/>
            </a:pPr>
            <a:r>
              <a:rPr lang="en-US" sz="3600" b="0" i="0" dirty="0">
                <a:solidFill>
                  <a:srgbClr val="000000"/>
                </a:solidFill>
                <a:effectLst/>
                <a:latin typeface="Bahnschrift" panose="020B0502040204020203" pitchFamily="34" charset="0"/>
              </a:rPr>
              <a:t>So Jesus said, “When you have lifted up the Son of Man, then you will know that I am he and that </a:t>
            </a:r>
            <a:r>
              <a:rPr lang="en-US" sz="3600" b="1" i="0" dirty="0">
                <a:solidFill>
                  <a:srgbClr val="000000"/>
                </a:solidFill>
                <a:effectLst/>
                <a:latin typeface="Bahnschrift" panose="020B0502040204020203" pitchFamily="34" charset="0"/>
              </a:rPr>
              <a:t>I do nothing on my own </a:t>
            </a:r>
            <a:r>
              <a:rPr lang="en-US" sz="3600" b="0" i="0" dirty="0">
                <a:solidFill>
                  <a:srgbClr val="000000"/>
                </a:solidFill>
                <a:effectLst/>
                <a:latin typeface="Bahnschrift" panose="020B0502040204020203" pitchFamily="34" charset="0"/>
              </a:rPr>
              <a:t>but speak just what the Father has taught me. </a:t>
            </a:r>
            <a:r>
              <a:rPr lang="en-US" sz="3600" b="1" i="0" dirty="0">
                <a:solidFill>
                  <a:srgbClr val="000000"/>
                </a:solidFill>
                <a:effectLst/>
                <a:latin typeface="Bahnschrift" panose="020B0502040204020203" pitchFamily="34" charset="0"/>
              </a:rPr>
              <a:t>The one who sent me is with me</a:t>
            </a:r>
            <a:r>
              <a:rPr lang="en-US" sz="3600" b="0" i="0" dirty="0">
                <a:solidFill>
                  <a:srgbClr val="000000"/>
                </a:solidFill>
                <a:effectLst/>
                <a:latin typeface="Bahnschrift" panose="020B0502040204020203" pitchFamily="34" charset="0"/>
              </a:rPr>
              <a:t>; he has not left me alone, for </a:t>
            </a:r>
            <a:r>
              <a:rPr lang="en-US" sz="3600" b="1" i="0" dirty="0">
                <a:solidFill>
                  <a:srgbClr val="000000"/>
                </a:solidFill>
                <a:effectLst/>
                <a:latin typeface="Bahnschrift" panose="020B0502040204020203" pitchFamily="34" charset="0"/>
              </a:rPr>
              <a:t>I always do what pleases him</a:t>
            </a:r>
            <a:r>
              <a:rPr lang="en-US" sz="3600" b="0" i="0" dirty="0">
                <a:solidFill>
                  <a:srgbClr val="000000"/>
                </a:solidFill>
                <a:effectLst/>
                <a:latin typeface="Bahnschrift" panose="020B0502040204020203" pitchFamily="34" charset="0"/>
              </a:rPr>
              <a:t>.” – Jn 8:28-29</a:t>
            </a:r>
          </a:p>
          <a:p>
            <a:pPr marL="0" indent="0">
              <a:buNone/>
            </a:pPr>
            <a:endParaRPr lang="en-US" sz="1400" dirty="0">
              <a:solidFill>
                <a:srgbClr val="000000"/>
              </a:solidFill>
              <a:latin typeface="Bahnschrift" panose="020B0502040204020203" pitchFamily="34" charset="0"/>
            </a:endParaRPr>
          </a:p>
          <a:p>
            <a:pPr marL="0" indent="0">
              <a:buNone/>
            </a:pPr>
            <a:endParaRPr lang="en-US" dirty="0"/>
          </a:p>
        </p:txBody>
      </p:sp>
    </p:spTree>
    <p:extLst>
      <p:ext uri="{BB962C8B-B14F-4D97-AF65-F5344CB8AC3E}">
        <p14:creationId xmlns:p14="http://schemas.microsoft.com/office/powerpoint/2010/main" val="900077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03265-66E2-6710-FBAE-2B8416270F5B}"/>
              </a:ext>
            </a:extLst>
          </p:cNvPr>
          <p:cNvSpPr>
            <a:spLocks noGrp="1"/>
          </p:cNvSpPr>
          <p:nvPr>
            <p:ph idx="1"/>
          </p:nvPr>
        </p:nvSpPr>
        <p:spPr>
          <a:xfrm>
            <a:off x="838200" y="690664"/>
            <a:ext cx="10515600" cy="5666362"/>
          </a:xfrm>
        </p:spPr>
        <p:txBody>
          <a:bodyPr>
            <a:normAutofit/>
          </a:bodyPr>
          <a:lstStyle/>
          <a:p>
            <a:pPr marL="0" indent="0">
              <a:buNone/>
            </a:pPr>
            <a:r>
              <a:rPr lang="en-US" sz="3200" dirty="0">
                <a:sym typeface="Wingdings" panose="05000000000000000000" pitchFamily="2" charset="2"/>
              </a:rPr>
              <a:t>Jesus showed us EXACTLY how we should relate to and with God</a:t>
            </a:r>
            <a:endParaRPr lang="en-US" sz="2000" dirty="0">
              <a:solidFill>
                <a:srgbClr val="000000"/>
              </a:solidFill>
              <a:latin typeface="Bahnschrift" panose="020B0502040204020203" pitchFamily="34" charset="0"/>
              <a:sym typeface="Wingdings" panose="05000000000000000000" pitchFamily="2" charset="2"/>
            </a:endParaRPr>
          </a:p>
          <a:p>
            <a:pPr marL="0" indent="0">
              <a:buNone/>
            </a:pPr>
            <a:endParaRPr lang="en-US" sz="2000" b="0" i="0" dirty="0">
              <a:solidFill>
                <a:srgbClr val="000000"/>
              </a:solidFill>
              <a:effectLst/>
              <a:latin typeface="Bahnschrift" panose="020B0502040204020203" pitchFamily="34" charset="0"/>
              <a:sym typeface="Wingdings" panose="05000000000000000000" pitchFamily="2" charset="2"/>
            </a:endParaRPr>
          </a:p>
          <a:p>
            <a:pPr marL="0" indent="0">
              <a:buNone/>
            </a:pPr>
            <a:endParaRPr lang="en-US" sz="1400" dirty="0">
              <a:solidFill>
                <a:srgbClr val="000000"/>
              </a:solidFill>
              <a:latin typeface="Bahnschrift" panose="020B0502040204020203" pitchFamily="34" charset="0"/>
            </a:endParaRPr>
          </a:p>
          <a:p>
            <a:pPr marL="0" indent="0">
              <a:buNone/>
            </a:pPr>
            <a:r>
              <a:rPr lang="en-US" sz="3200" b="0" i="0" dirty="0">
                <a:solidFill>
                  <a:srgbClr val="000000"/>
                </a:solidFill>
                <a:effectLst/>
                <a:latin typeface="Bahnschrift" panose="020B0502040204020203" pitchFamily="34" charset="0"/>
              </a:rPr>
              <a:t>During the days of Jesus’ life on earth, he offered up prayers and petitions with fervent cries and tears to the one who could save him from death, and </a:t>
            </a:r>
            <a:r>
              <a:rPr lang="en-US" sz="3200" b="1" i="0" dirty="0">
                <a:solidFill>
                  <a:srgbClr val="000000"/>
                </a:solidFill>
                <a:effectLst/>
                <a:latin typeface="Bahnschrift" panose="020B0502040204020203" pitchFamily="34" charset="0"/>
              </a:rPr>
              <a:t>he was heard because of his reverent submission</a:t>
            </a:r>
            <a:r>
              <a:rPr lang="en-US" sz="3200" b="0" i="0" dirty="0">
                <a:solidFill>
                  <a:srgbClr val="000000"/>
                </a:solidFill>
                <a:effectLst/>
                <a:latin typeface="Bahnschrift" panose="020B0502040204020203" pitchFamily="34" charset="0"/>
              </a:rPr>
              <a:t>. </a:t>
            </a:r>
            <a:r>
              <a:rPr lang="en-US" sz="3200" b="1" i="0" baseline="30000" dirty="0">
                <a:solidFill>
                  <a:srgbClr val="000000"/>
                </a:solidFill>
                <a:effectLst/>
                <a:latin typeface="Bahnschrift" panose="020B0502040204020203" pitchFamily="34" charset="0"/>
              </a:rPr>
              <a:t>8 </a:t>
            </a:r>
            <a:r>
              <a:rPr lang="en-US" sz="3200" b="0" i="0" dirty="0">
                <a:solidFill>
                  <a:srgbClr val="000000"/>
                </a:solidFill>
                <a:effectLst/>
                <a:latin typeface="Bahnschrift" panose="020B0502040204020203" pitchFamily="34" charset="0"/>
              </a:rPr>
              <a:t>Son though he was, </a:t>
            </a:r>
            <a:r>
              <a:rPr lang="en-US" sz="3200" b="1" i="0" dirty="0">
                <a:solidFill>
                  <a:srgbClr val="000000"/>
                </a:solidFill>
                <a:effectLst/>
                <a:latin typeface="Bahnschrift" panose="020B0502040204020203" pitchFamily="34" charset="0"/>
              </a:rPr>
              <a:t>he learned obedience </a:t>
            </a:r>
            <a:r>
              <a:rPr lang="en-US" sz="3200" b="0" i="0" dirty="0">
                <a:solidFill>
                  <a:srgbClr val="000000"/>
                </a:solidFill>
                <a:effectLst/>
                <a:latin typeface="Bahnschrift" panose="020B0502040204020203" pitchFamily="34" charset="0"/>
              </a:rPr>
              <a:t>from what he suffered </a:t>
            </a:r>
            <a:r>
              <a:rPr lang="en-US" sz="3200" b="1" i="0" baseline="30000" dirty="0">
                <a:solidFill>
                  <a:srgbClr val="000000"/>
                </a:solidFill>
                <a:effectLst/>
                <a:latin typeface="Bahnschrift" panose="020B0502040204020203" pitchFamily="34" charset="0"/>
              </a:rPr>
              <a:t>9 </a:t>
            </a:r>
            <a:r>
              <a:rPr lang="en-US" sz="3200" b="0" i="0" dirty="0">
                <a:solidFill>
                  <a:srgbClr val="000000"/>
                </a:solidFill>
                <a:effectLst/>
                <a:latin typeface="Bahnschrift" panose="020B0502040204020203" pitchFamily="34" charset="0"/>
              </a:rPr>
              <a:t>and, once made perfect, he became the source of eternal salvation for all who obey him – Heb 5:7-9</a:t>
            </a:r>
            <a:endParaRPr lang="en-US" sz="3200" dirty="0">
              <a:latin typeface="Bahnschrift" panose="020B0502040204020203" pitchFamily="34" charset="0"/>
            </a:endParaRPr>
          </a:p>
          <a:p>
            <a:endParaRPr lang="en-US" dirty="0"/>
          </a:p>
        </p:txBody>
      </p:sp>
    </p:spTree>
    <p:extLst>
      <p:ext uri="{BB962C8B-B14F-4D97-AF65-F5344CB8AC3E}">
        <p14:creationId xmlns:p14="http://schemas.microsoft.com/office/powerpoint/2010/main" val="1382355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03265-66E2-6710-FBAE-2B8416270F5B}"/>
              </a:ext>
            </a:extLst>
          </p:cNvPr>
          <p:cNvSpPr>
            <a:spLocks noGrp="1"/>
          </p:cNvSpPr>
          <p:nvPr>
            <p:ph idx="1"/>
          </p:nvPr>
        </p:nvSpPr>
        <p:spPr>
          <a:xfrm>
            <a:off x="838200" y="593388"/>
            <a:ext cx="10515600" cy="5583576"/>
          </a:xfrm>
        </p:spPr>
        <p:txBody>
          <a:bodyPr>
            <a:normAutofit/>
          </a:bodyPr>
          <a:lstStyle/>
          <a:p>
            <a:r>
              <a:rPr lang="en-US" sz="2800" dirty="0">
                <a:sym typeface="Wingdings" panose="05000000000000000000" pitchFamily="2" charset="2"/>
              </a:rPr>
              <a:t>I find it helpful to consider this as you read the “WITH” book: Skye is pulling the aspects of the Under God posture that are good and right into or under the umbrella of the With God posture. </a:t>
            </a:r>
          </a:p>
          <a:p>
            <a:endParaRPr lang="en-US" sz="1600" dirty="0">
              <a:sym typeface="Wingdings" panose="05000000000000000000" pitchFamily="2" charset="2"/>
            </a:endParaRPr>
          </a:p>
          <a:p>
            <a:r>
              <a:rPr lang="en-US" sz="2800" dirty="0">
                <a:sym typeface="Wingdings" panose="05000000000000000000" pitchFamily="2" charset="2"/>
              </a:rPr>
              <a:t>When we are truly </a:t>
            </a:r>
            <a:r>
              <a:rPr lang="en-US" sz="2800" b="1" dirty="0">
                <a:sym typeface="Wingdings" panose="05000000000000000000" pitchFamily="2" charset="2"/>
              </a:rPr>
              <a:t>WITH</a:t>
            </a:r>
            <a:r>
              <a:rPr lang="en-US" sz="2800" dirty="0">
                <a:sym typeface="Wingdings" panose="05000000000000000000" pitchFamily="2" charset="2"/>
              </a:rPr>
              <a:t> God, then we will also willingly submit to him out of reverence &amp; relationship.  </a:t>
            </a:r>
          </a:p>
          <a:p>
            <a:endParaRPr lang="en-US" sz="1600" dirty="0">
              <a:sym typeface="Wingdings" panose="05000000000000000000" pitchFamily="2" charset="2"/>
            </a:endParaRPr>
          </a:p>
          <a:p>
            <a:r>
              <a:rPr lang="en-US" sz="2800" dirty="0">
                <a:sym typeface="Wingdings" panose="05000000000000000000" pitchFamily="2" charset="2"/>
              </a:rPr>
              <a:t>We will eagerly accept, and be thankful for his fathering, protection, direction and even his correction and YIKES! ...firm rebukes...because we NEED them…and we TRUST HIM!</a:t>
            </a:r>
          </a:p>
          <a:p>
            <a:endParaRPr lang="en-US" sz="1600" dirty="0">
              <a:sym typeface="Wingdings" panose="05000000000000000000" pitchFamily="2" charset="2"/>
            </a:endParaRPr>
          </a:p>
          <a:p>
            <a:r>
              <a:rPr lang="en-US" sz="2800" dirty="0">
                <a:sym typeface="Wingdings" panose="05000000000000000000" pitchFamily="2" charset="2"/>
              </a:rPr>
              <a:t>If we aren't truly striving to be </a:t>
            </a:r>
            <a:r>
              <a:rPr lang="en-US" sz="2800" b="1" dirty="0">
                <a:sym typeface="Wingdings" panose="05000000000000000000" pitchFamily="2" charset="2"/>
              </a:rPr>
              <a:t>WITH</a:t>
            </a:r>
            <a:r>
              <a:rPr lang="en-US" sz="2800" dirty="0">
                <a:sym typeface="Wingdings" panose="05000000000000000000" pitchFamily="2" charset="2"/>
              </a:rPr>
              <a:t> God, then being Under God is a useless, futile and downright destructive way to live.</a:t>
            </a:r>
          </a:p>
          <a:p>
            <a:pPr marL="0" indent="0">
              <a:buNone/>
            </a:pPr>
            <a:endParaRPr lang="en-US" dirty="0"/>
          </a:p>
        </p:txBody>
      </p:sp>
    </p:spTree>
    <p:extLst>
      <p:ext uri="{BB962C8B-B14F-4D97-AF65-F5344CB8AC3E}">
        <p14:creationId xmlns:p14="http://schemas.microsoft.com/office/powerpoint/2010/main" val="1210345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8300-AB2E-365C-4ECD-4AC52CE5349D}"/>
              </a:ext>
            </a:extLst>
          </p:cNvPr>
          <p:cNvSpPr>
            <a:spLocks noGrp="1"/>
          </p:cNvSpPr>
          <p:nvPr>
            <p:ph type="title"/>
          </p:nvPr>
        </p:nvSpPr>
        <p:spPr>
          <a:xfrm>
            <a:off x="838200" y="1736726"/>
            <a:ext cx="10515600" cy="2397530"/>
          </a:xfrm>
        </p:spPr>
        <p:txBody>
          <a:bodyPr/>
          <a:lstStyle/>
          <a:p>
            <a:pPr algn="ctr"/>
            <a:r>
              <a:rPr lang="en-US" sz="6000" b="1" dirty="0"/>
              <a:t>Life Under God</a:t>
            </a:r>
            <a:br>
              <a:rPr lang="en-US" dirty="0"/>
            </a:br>
            <a:r>
              <a:rPr lang="en-US" dirty="0"/>
              <a:t>The Bad &amp; The Ugly</a:t>
            </a:r>
          </a:p>
        </p:txBody>
      </p:sp>
    </p:spTree>
    <p:extLst>
      <p:ext uri="{BB962C8B-B14F-4D97-AF65-F5344CB8AC3E}">
        <p14:creationId xmlns:p14="http://schemas.microsoft.com/office/powerpoint/2010/main" val="209040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03265-66E2-6710-FBAE-2B8416270F5B}"/>
              </a:ext>
            </a:extLst>
          </p:cNvPr>
          <p:cNvSpPr>
            <a:spLocks noGrp="1"/>
          </p:cNvSpPr>
          <p:nvPr>
            <p:ph idx="1"/>
          </p:nvPr>
        </p:nvSpPr>
        <p:spPr>
          <a:xfrm>
            <a:off x="838200" y="593388"/>
            <a:ext cx="10515600" cy="5583576"/>
          </a:xfrm>
        </p:spPr>
        <p:txBody>
          <a:bodyPr>
            <a:normAutofit fontScale="92500" lnSpcReduction="20000"/>
          </a:bodyPr>
          <a:lstStyle/>
          <a:p>
            <a:pPr marL="0" indent="0">
              <a:buNone/>
            </a:pPr>
            <a:r>
              <a:rPr lang="en-US" sz="3200" b="1" dirty="0">
                <a:sym typeface="Wingdings" panose="05000000000000000000" pitchFamily="2" charset="2"/>
              </a:rPr>
              <a:t>Life under God is not good or healthy when we…</a:t>
            </a:r>
          </a:p>
          <a:p>
            <a:pPr lvl="1"/>
            <a:endParaRPr lang="en-US" sz="3200" b="1" dirty="0">
              <a:sym typeface="Wingdings" panose="05000000000000000000" pitchFamily="2" charset="2"/>
            </a:endParaRPr>
          </a:p>
          <a:p>
            <a:pPr lvl="1"/>
            <a:r>
              <a:rPr lang="en-US" sz="3200" b="1" dirty="0">
                <a:sym typeface="Wingdings" panose="05000000000000000000" pitchFamily="2" charset="2"/>
              </a:rPr>
              <a:t>Try to appease God or have a transactional relationship with him</a:t>
            </a:r>
          </a:p>
          <a:p>
            <a:pPr lvl="2"/>
            <a:r>
              <a:rPr lang="en-US" sz="2800" b="1" dirty="0">
                <a:sym typeface="Wingdings" panose="05000000000000000000" pitchFamily="2" charset="2"/>
              </a:rPr>
              <a:t>God does bless obedience, but…</a:t>
            </a:r>
          </a:p>
          <a:p>
            <a:pPr lvl="1"/>
            <a:endParaRPr lang="en-US" sz="3200" b="1" dirty="0">
              <a:sym typeface="Wingdings" panose="05000000000000000000" pitchFamily="2" charset="2"/>
            </a:endParaRPr>
          </a:p>
          <a:p>
            <a:pPr lvl="1"/>
            <a:r>
              <a:rPr lang="en-US" sz="3200" b="1" dirty="0">
                <a:sym typeface="Wingdings" panose="05000000000000000000" pitchFamily="2" charset="2"/>
              </a:rPr>
              <a:t>Try to control or oppress others in order to procure blessings or prevent punishment/calamity</a:t>
            </a:r>
          </a:p>
          <a:p>
            <a:pPr lvl="1"/>
            <a:endParaRPr lang="en-US" sz="3200" b="1" dirty="0">
              <a:sym typeface="Wingdings" panose="05000000000000000000" pitchFamily="2" charset="2"/>
            </a:endParaRPr>
          </a:p>
          <a:p>
            <a:pPr lvl="1"/>
            <a:r>
              <a:rPr lang="en-US" sz="3200" b="1" dirty="0">
                <a:sym typeface="Wingdings" panose="05000000000000000000" pitchFamily="2" charset="2"/>
              </a:rPr>
              <a:t>Are hypocritical – concerned about the appearance of piety rather than humbly walking with God</a:t>
            </a:r>
          </a:p>
          <a:p>
            <a:pPr lvl="2"/>
            <a:r>
              <a:rPr lang="en-US" sz="2800" b="1" dirty="0">
                <a:sym typeface="Wingdings" panose="05000000000000000000" pitchFamily="2" charset="2"/>
              </a:rPr>
              <a:t>Whitewashed tombs, Cleaning the outside of the cup</a:t>
            </a:r>
          </a:p>
          <a:p>
            <a:pPr lvl="1"/>
            <a:endParaRPr lang="en-US" sz="3200" b="1" dirty="0">
              <a:sym typeface="Wingdings" panose="05000000000000000000" pitchFamily="2" charset="2"/>
            </a:endParaRPr>
          </a:p>
          <a:p>
            <a:pPr lvl="1"/>
            <a:r>
              <a:rPr lang="en-US" sz="3200" b="1" dirty="0">
                <a:sym typeface="Wingdings" panose="05000000000000000000" pitchFamily="2" charset="2"/>
              </a:rPr>
              <a:t>Try to use God to get something else that we want</a:t>
            </a:r>
          </a:p>
          <a:p>
            <a:pPr lvl="2"/>
            <a:r>
              <a:rPr lang="en-US" sz="2800" b="1" dirty="0">
                <a:sym typeface="Wingdings" panose="05000000000000000000" pitchFamily="2" charset="2"/>
              </a:rPr>
              <a:t>What is my Treasure?</a:t>
            </a:r>
            <a:endParaRPr lang="en-US" sz="2800" b="1" dirty="0"/>
          </a:p>
          <a:p>
            <a:endParaRPr lang="en-US" sz="2400" b="1" dirty="0"/>
          </a:p>
        </p:txBody>
      </p:sp>
    </p:spTree>
    <p:extLst>
      <p:ext uri="{BB962C8B-B14F-4D97-AF65-F5344CB8AC3E}">
        <p14:creationId xmlns:p14="http://schemas.microsoft.com/office/powerpoint/2010/main" val="761834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03265-66E2-6710-FBAE-2B8416270F5B}"/>
              </a:ext>
            </a:extLst>
          </p:cNvPr>
          <p:cNvSpPr>
            <a:spLocks noGrp="1"/>
          </p:cNvSpPr>
          <p:nvPr>
            <p:ph idx="1"/>
          </p:nvPr>
        </p:nvSpPr>
        <p:spPr>
          <a:xfrm>
            <a:off x="342654" y="2003796"/>
            <a:ext cx="10515600" cy="4625401"/>
          </a:xfrm>
        </p:spPr>
        <p:txBody>
          <a:bodyPr/>
          <a:lstStyle/>
          <a:p>
            <a:pPr lvl="1"/>
            <a:endParaRPr lang="en-US" dirty="0"/>
          </a:p>
          <a:p>
            <a:endParaRPr lang="en-US" dirty="0"/>
          </a:p>
        </p:txBody>
      </p:sp>
      <p:pic>
        <p:nvPicPr>
          <p:cNvPr id="9" name="Picture 8">
            <a:extLst>
              <a:ext uri="{FF2B5EF4-FFF2-40B4-BE49-F238E27FC236}">
                <a16:creationId xmlns:a16="http://schemas.microsoft.com/office/drawing/2014/main" id="{3605F0E7-26EA-6280-84E8-B5BB7E62EAA2}"/>
              </a:ext>
            </a:extLst>
          </p:cNvPr>
          <p:cNvPicPr>
            <a:picLocks noChangeAspect="1"/>
          </p:cNvPicPr>
          <p:nvPr/>
        </p:nvPicPr>
        <p:blipFill>
          <a:blip r:embed="rId2"/>
          <a:stretch>
            <a:fillRect/>
          </a:stretch>
        </p:blipFill>
        <p:spPr>
          <a:xfrm>
            <a:off x="1215266" y="828528"/>
            <a:ext cx="9952883" cy="5200943"/>
          </a:xfrm>
          <a:prstGeom prst="rect">
            <a:avLst/>
          </a:prstGeom>
        </p:spPr>
      </p:pic>
    </p:spTree>
    <p:extLst>
      <p:ext uri="{BB962C8B-B14F-4D97-AF65-F5344CB8AC3E}">
        <p14:creationId xmlns:p14="http://schemas.microsoft.com/office/powerpoint/2010/main" val="43806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03265-66E2-6710-FBAE-2B8416270F5B}"/>
              </a:ext>
            </a:extLst>
          </p:cNvPr>
          <p:cNvSpPr>
            <a:spLocks noGrp="1"/>
          </p:cNvSpPr>
          <p:nvPr>
            <p:ph idx="1"/>
          </p:nvPr>
        </p:nvSpPr>
        <p:spPr>
          <a:xfrm>
            <a:off x="342654" y="2003796"/>
            <a:ext cx="10515600" cy="4625401"/>
          </a:xfrm>
        </p:spPr>
        <p:txBody>
          <a:bodyPr/>
          <a:lstStyle/>
          <a:p>
            <a:pPr lvl="1"/>
            <a:endParaRPr lang="en-US" dirty="0"/>
          </a:p>
          <a:p>
            <a:endParaRPr lang="en-US" dirty="0"/>
          </a:p>
        </p:txBody>
      </p:sp>
      <p:pic>
        <p:nvPicPr>
          <p:cNvPr id="1026" name="Picture 2" descr="May be an image of 1 person and standing">
            <a:extLst>
              <a:ext uri="{FF2B5EF4-FFF2-40B4-BE49-F238E27FC236}">
                <a16:creationId xmlns:a16="http://schemas.microsoft.com/office/drawing/2014/main" id="{4469AB23-24D4-6ED6-49D3-5022835A2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3506" y="749353"/>
            <a:ext cx="5812646" cy="584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96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18300-AB2E-365C-4ECD-4AC52CE5349D}"/>
              </a:ext>
            </a:extLst>
          </p:cNvPr>
          <p:cNvSpPr>
            <a:spLocks noGrp="1"/>
          </p:cNvSpPr>
          <p:nvPr>
            <p:ph type="title"/>
          </p:nvPr>
        </p:nvSpPr>
        <p:spPr>
          <a:xfrm>
            <a:off x="838200" y="1736726"/>
            <a:ext cx="10515600" cy="2397530"/>
          </a:xfrm>
        </p:spPr>
        <p:txBody>
          <a:bodyPr/>
          <a:lstStyle/>
          <a:p>
            <a:pPr algn="ctr"/>
            <a:r>
              <a:rPr lang="en-US" sz="6000" b="1" dirty="0"/>
              <a:t>Life Under God</a:t>
            </a:r>
            <a:br>
              <a:rPr lang="en-US" dirty="0"/>
            </a:br>
            <a:r>
              <a:rPr lang="en-US" dirty="0"/>
              <a:t>The Good</a:t>
            </a:r>
          </a:p>
        </p:txBody>
      </p:sp>
    </p:spTree>
    <p:extLst>
      <p:ext uri="{BB962C8B-B14F-4D97-AF65-F5344CB8AC3E}">
        <p14:creationId xmlns:p14="http://schemas.microsoft.com/office/powerpoint/2010/main" val="417368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03265-66E2-6710-FBAE-2B8416270F5B}"/>
              </a:ext>
            </a:extLst>
          </p:cNvPr>
          <p:cNvSpPr>
            <a:spLocks noGrp="1"/>
          </p:cNvSpPr>
          <p:nvPr>
            <p:ph idx="1"/>
          </p:nvPr>
        </p:nvSpPr>
        <p:spPr>
          <a:xfrm>
            <a:off x="838200" y="1604560"/>
            <a:ext cx="10515600" cy="3648880"/>
          </a:xfrm>
        </p:spPr>
        <p:txBody>
          <a:bodyPr>
            <a:normAutofit/>
          </a:bodyPr>
          <a:lstStyle/>
          <a:p>
            <a:pPr marL="0" indent="0" algn="l">
              <a:buNone/>
            </a:pPr>
            <a:r>
              <a:rPr lang="en-US" b="0" i="0" dirty="0">
                <a:solidFill>
                  <a:srgbClr val="000000"/>
                </a:solidFill>
                <a:effectLst/>
                <a:latin typeface="Arial Black" panose="020B0A04020102020204" pitchFamily="34" charset="0"/>
              </a:rPr>
              <a:t>Hear, Israel, and be careful to obey so that it may go well with you and that you may increase greatly in a land flowing with milk and honey, just as the </a:t>
            </a:r>
            <a:r>
              <a:rPr lang="en-US" b="0" i="0" cap="small" dirty="0">
                <a:solidFill>
                  <a:srgbClr val="000000"/>
                </a:solidFill>
                <a:effectLst/>
                <a:latin typeface="Arial Black" panose="020B0A04020102020204" pitchFamily="34" charset="0"/>
              </a:rPr>
              <a:t>Lord</a:t>
            </a:r>
            <a:r>
              <a:rPr lang="en-US" b="0" i="0" dirty="0">
                <a:solidFill>
                  <a:srgbClr val="000000"/>
                </a:solidFill>
                <a:effectLst/>
                <a:latin typeface="Arial Black" panose="020B0A04020102020204" pitchFamily="34" charset="0"/>
              </a:rPr>
              <a:t>, the God of your ancestors, promised you.</a:t>
            </a:r>
          </a:p>
          <a:p>
            <a:pPr marL="0" indent="0" algn="l">
              <a:buNone/>
            </a:pPr>
            <a:endParaRPr lang="en-US" sz="1800" b="0" i="0" dirty="0">
              <a:solidFill>
                <a:srgbClr val="000000"/>
              </a:solidFill>
              <a:effectLst/>
              <a:latin typeface="Arial Black" panose="020B0A04020102020204" pitchFamily="34" charset="0"/>
            </a:endParaRPr>
          </a:p>
          <a:p>
            <a:pPr marL="0" indent="0" algn="l">
              <a:buNone/>
            </a:pPr>
            <a:r>
              <a:rPr lang="en-US" b="0" i="0" dirty="0">
                <a:solidFill>
                  <a:srgbClr val="000000"/>
                </a:solidFill>
                <a:effectLst/>
                <a:latin typeface="Arial Black" panose="020B0A04020102020204" pitchFamily="34" charset="0"/>
              </a:rPr>
              <a:t>Hear, O Israel: The </a:t>
            </a:r>
            <a:r>
              <a:rPr lang="en-US" b="0" i="0" cap="small" dirty="0">
                <a:solidFill>
                  <a:srgbClr val="000000"/>
                </a:solidFill>
                <a:effectLst/>
                <a:latin typeface="Arial Black" panose="020B0A04020102020204" pitchFamily="34" charset="0"/>
              </a:rPr>
              <a:t>Lord</a:t>
            </a:r>
            <a:r>
              <a:rPr lang="en-US" b="0" i="0" dirty="0">
                <a:solidFill>
                  <a:srgbClr val="000000"/>
                </a:solidFill>
                <a:effectLst/>
                <a:latin typeface="Arial Black" panose="020B0A04020102020204" pitchFamily="34" charset="0"/>
              </a:rPr>
              <a:t> our God, the </a:t>
            </a:r>
            <a:r>
              <a:rPr lang="en-US" b="0" i="0" cap="small" dirty="0">
                <a:solidFill>
                  <a:srgbClr val="000000"/>
                </a:solidFill>
                <a:effectLst/>
                <a:latin typeface="Arial Black" panose="020B0A04020102020204" pitchFamily="34" charset="0"/>
              </a:rPr>
              <a:t>Lord</a:t>
            </a:r>
            <a:r>
              <a:rPr lang="en-US" b="0" i="0" dirty="0">
                <a:solidFill>
                  <a:srgbClr val="000000"/>
                </a:solidFill>
                <a:effectLst/>
                <a:latin typeface="Arial Black" panose="020B0A04020102020204" pitchFamily="34" charset="0"/>
              </a:rPr>
              <a:t> is one. Love the </a:t>
            </a:r>
            <a:r>
              <a:rPr lang="en-US" b="0" i="0" cap="small" dirty="0">
                <a:solidFill>
                  <a:srgbClr val="000000"/>
                </a:solidFill>
                <a:effectLst/>
                <a:latin typeface="Arial Black" panose="020B0A04020102020204" pitchFamily="34" charset="0"/>
              </a:rPr>
              <a:t>Lord</a:t>
            </a:r>
            <a:r>
              <a:rPr lang="en-US" b="0" i="0" dirty="0">
                <a:solidFill>
                  <a:srgbClr val="000000"/>
                </a:solidFill>
                <a:effectLst/>
                <a:latin typeface="Arial Black" panose="020B0A04020102020204" pitchFamily="34" charset="0"/>
              </a:rPr>
              <a:t> your God with all your heart and with all your soul and with all your strength. </a:t>
            </a:r>
          </a:p>
          <a:p>
            <a:pPr marL="0" indent="0" algn="l">
              <a:buNone/>
            </a:pPr>
            <a:endParaRPr lang="en-US" sz="1800" b="1" baseline="30000" dirty="0">
              <a:solidFill>
                <a:srgbClr val="000000"/>
              </a:solidFill>
              <a:latin typeface="system-ui"/>
            </a:endParaRPr>
          </a:p>
        </p:txBody>
      </p:sp>
    </p:spTree>
    <p:extLst>
      <p:ext uri="{BB962C8B-B14F-4D97-AF65-F5344CB8AC3E}">
        <p14:creationId xmlns:p14="http://schemas.microsoft.com/office/powerpoint/2010/main" val="194581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03265-66E2-6710-FBAE-2B8416270F5B}"/>
              </a:ext>
            </a:extLst>
          </p:cNvPr>
          <p:cNvSpPr>
            <a:spLocks noGrp="1"/>
          </p:cNvSpPr>
          <p:nvPr>
            <p:ph idx="1"/>
          </p:nvPr>
        </p:nvSpPr>
        <p:spPr>
          <a:xfrm>
            <a:off x="838200" y="1242250"/>
            <a:ext cx="10515600" cy="4373499"/>
          </a:xfrm>
        </p:spPr>
        <p:txBody>
          <a:bodyPr>
            <a:normAutofit/>
          </a:bodyPr>
          <a:lstStyle/>
          <a:p>
            <a:pPr marL="0" indent="0" algn="l">
              <a:buNone/>
            </a:pPr>
            <a:r>
              <a:rPr lang="en-US" sz="3200" b="0" i="0" dirty="0">
                <a:solidFill>
                  <a:srgbClr val="000000"/>
                </a:solidFill>
                <a:effectLst/>
                <a:latin typeface="Arial Black" panose="020B0A04020102020204" pitchFamily="34" charset="0"/>
              </a:rPr>
              <a:t>These commandments that I give you today are to be on your hearts. Impress them on your children. Talk about them when you sit at home and when you walk along the road, when you lie down and when you get up. Tie them as symbols on your hands and bind them on your foreheads. Write them on the doorframes of your houses and on your gates.</a:t>
            </a:r>
          </a:p>
          <a:p>
            <a:pPr marL="0" indent="0" algn="l">
              <a:buNone/>
            </a:pPr>
            <a:r>
              <a:rPr lang="en-US" dirty="0">
                <a:solidFill>
                  <a:srgbClr val="000000"/>
                </a:solidFill>
                <a:latin typeface="Arial Black" panose="020B0A04020102020204" pitchFamily="34" charset="0"/>
              </a:rPr>
              <a:t>-- Deuteronomy 6:3-9</a:t>
            </a:r>
            <a:endParaRPr lang="en-US" b="0" i="0" dirty="0">
              <a:solidFill>
                <a:srgbClr val="000000"/>
              </a:solidFill>
              <a:effectLst/>
              <a:latin typeface="Arial Black" panose="020B0A04020102020204" pitchFamily="34" charset="0"/>
            </a:endParaRPr>
          </a:p>
        </p:txBody>
      </p:sp>
    </p:spTree>
    <p:extLst>
      <p:ext uri="{BB962C8B-B14F-4D97-AF65-F5344CB8AC3E}">
        <p14:creationId xmlns:p14="http://schemas.microsoft.com/office/powerpoint/2010/main" val="267410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03265-66E2-6710-FBAE-2B8416270F5B}"/>
              </a:ext>
            </a:extLst>
          </p:cNvPr>
          <p:cNvSpPr>
            <a:spLocks noGrp="1"/>
          </p:cNvSpPr>
          <p:nvPr>
            <p:ph idx="1"/>
          </p:nvPr>
        </p:nvSpPr>
        <p:spPr>
          <a:xfrm>
            <a:off x="838200" y="724712"/>
            <a:ext cx="10515600" cy="5452252"/>
          </a:xfrm>
        </p:spPr>
        <p:txBody>
          <a:bodyPr/>
          <a:lstStyle/>
          <a:p>
            <a:pPr marL="0" indent="0">
              <a:buNone/>
            </a:pPr>
            <a:r>
              <a:rPr lang="en-US" sz="3200" dirty="0"/>
              <a:t>We actually </a:t>
            </a:r>
            <a:r>
              <a:rPr lang="en-US" sz="3200" b="1" dirty="0"/>
              <a:t>ARE</a:t>
            </a:r>
            <a:r>
              <a:rPr lang="en-US" sz="3200" dirty="0"/>
              <a:t> under God…and should be very happy about that!</a:t>
            </a:r>
          </a:p>
          <a:p>
            <a:pPr lvl="1"/>
            <a:r>
              <a:rPr lang="en-US" sz="2800" dirty="0"/>
              <a:t>Creator </a:t>
            </a:r>
            <a:r>
              <a:rPr lang="en-US" sz="2800" dirty="0">
                <a:sym typeface="Wingdings" panose="05000000000000000000" pitchFamily="2" charset="2"/>
              </a:rPr>
              <a:t> created</a:t>
            </a:r>
          </a:p>
          <a:p>
            <a:pPr lvl="1"/>
            <a:r>
              <a:rPr lang="en-US" sz="2800" dirty="0">
                <a:sym typeface="Wingdings" panose="05000000000000000000" pitchFamily="2" charset="2"/>
              </a:rPr>
              <a:t>Father  children</a:t>
            </a:r>
          </a:p>
          <a:p>
            <a:pPr lvl="1"/>
            <a:r>
              <a:rPr lang="en-US" sz="2800" dirty="0">
                <a:sym typeface="Wingdings" panose="05000000000000000000" pitchFamily="2" charset="2"/>
              </a:rPr>
              <a:t>Provider  </a:t>
            </a:r>
            <a:r>
              <a:rPr lang="en-US" sz="2800" dirty="0" err="1">
                <a:sym typeface="Wingdings" panose="05000000000000000000" pitchFamily="2" charset="2"/>
              </a:rPr>
              <a:t>providees</a:t>
            </a:r>
            <a:r>
              <a:rPr lang="en-US" sz="2800" dirty="0">
                <a:sym typeface="Wingdings" panose="05000000000000000000" pitchFamily="2" charset="2"/>
              </a:rPr>
              <a:t> (not really a word, but you get the idea)</a:t>
            </a:r>
          </a:p>
          <a:p>
            <a:pPr lvl="1"/>
            <a:r>
              <a:rPr lang="en-US" sz="2800" dirty="0">
                <a:sym typeface="Wingdings" panose="05000000000000000000" pitchFamily="2" charset="2"/>
              </a:rPr>
              <a:t>Protector  protected</a:t>
            </a:r>
          </a:p>
          <a:p>
            <a:pPr lvl="1"/>
            <a:r>
              <a:rPr lang="en-US" sz="2800" dirty="0">
                <a:sym typeface="Wingdings" panose="05000000000000000000" pitchFamily="2" charset="2"/>
              </a:rPr>
              <a:t>Shepherd  sheep</a:t>
            </a:r>
          </a:p>
          <a:p>
            <a:pPr lvl="1"/>
            <a:r>
              <a:rPr lang="en-US" sz="2800" dirty="0">
                <a:sym typeface="Wingdings" panose="05000000000000000000" pitchFamily="2" charset="2"/>
              </a:rPr>
              <a:t>Teacher  students</a:t>
            </a:r>
          </a:p>
          <a:p>
            <a:pPr lvl="1"/>
            <a:r>
              <a:rPr lang="en-US" sz="2800" dirty="0">
                <a:sym typeface="Wingdings" panose="05000000000000000000" pitchFamily="2" charset="2"/>
              </a:rPr>
              <a:t>King  subjects</a:t>
            </a:r>
          </a:p>
          <a:p>
            <a:pPr lvl="1"/>
            <a:r>
              <a:rPr lang="en-US" sz="2800" dirty="0">
                <a:sym typeface="Wingdings" panose="05000000000000000000" pitchFamily="2" charset="2"/>
              </a:rPr>
              <a:t>Loves  loved</a:t>
            </a:r>
          </a:p>
          <a:p>
            <a:pPr lvl="1"/>
            <a:endParaRPr lang="en-US" dirty="0"/>
          </a:p>
          <a:p>
            <a:endParaRPr lang="en-US" dirty="0"/>
          </a:p>
        </p:txBody>
      </p:sp>
    </p:spTree>
    <p:extLst>
      <p:ext uri="{BB962C8B-B14F-4D97-AF65-F5344CB8AC3E}">
        <p14:creationId xmlns:p14="http://schemas.microsoft.com/office/powerpoint/2010/main" val="2179681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03265-66E2-6710-FBAE-2B8416270F5B}"/>
              </a:ext>
            </a:extLst>
          </p:cNvPr>
          <p:cNvSpPr>
            <a:spLocks noGrp="1"/>
          </p:cNvSpPr>
          <p:nvPr>
            <p:ph idx="1"/>
          </p:nvPr>
        </p:nvSpPr>
        <p:spPr>
          <a:xfrm>
            <a:off x="838200" y="724712"/>
            <a:ext cx="10515600" cy="5904688"/>
          </a:xfrm>
        </p:spPr>
        <p:txBody>
          <a:bodyPr>
            <a:normAutofit/>
          </a:bodyPr>
          <a:lstStyle/>
          <a:p>
            <a:pPr marL="0" indent="0">
              <a:buNone/>
            </a:pPr>
            <a:r>
              <a:rPr lang="en-US" sz="4000" b="1" dirty="0"/>
              <a:t>HE IS…</a:t>
            </a:r>
          </a:p>
          <a:p>
            <a:pPr marL="0" indent="0">
              <a:buNone/>
            </a:pPr>
            <a:endParaRPr lang="en-US" b="0" i="0" dirty="0">
              <a:solidFill>
                <a:srgbClr val="000000"/>
              </a:solidFill>
              <a:effectLst/>
              <a:latin typeface="Bahnschrift" panose="020B0502040204020203" pitchFamily="34" charset="0"/>
            </a:endParaRPr>
          </a:p>
          <a:p>
            <a:pPr marL="0" indent="0">
              <a:buNone/>
            </a:pPr>
            <a:r>
              <a:rPr lang="en-US" sz="3200" b="0" i="0" dirty="0">
                <a:solidFill>
                  <a:srgbClr val="000000"/>
                </a:solidFill>
                <a:effectLst/>
                <a:latin typeface="Bahnschrift" panose="020B0502040204020203" pitchFamily="34" charset="0"/>
              </a:rPr>
              <a:t>Then the </a:t>
            </a:r>
            <a:r>
              <a:rPr lang="en-US" sz="3200" b="0" i="0" cap="small" dirty="0">
                <a:solidFill>
                  <a:srgbClr val="000000"/>
                </a:solidFill>
                <a:effectLst/>
                <a:latin typeface="Bahnschrift" panose="020B0502040204020203" pitchFamily="34" charset="0"/>
              </a:rPr>
              <a:t>Lord</a:t>
            </a:r>
            <a:r>
              <a:rPr lang="en-US" sz="3200" b="0" i="0" dirty="0">
                <a:solidFill>
                  <a:srgbClr val="000000"/>
                </a:solidFill>
                <a:effectLst/>
                <a:latin typeface="Bahnschrift" panose="020B0502040204020203" pitchFamily="34" charset="0"/>
              </a:rPr>
              <a:t> came down in the cloud and stood there with him and proclaimed his name, the </a:t>
            </a:r>
            <a:r>
              <a:rPr lang="en-US" sz="3200" b="0" i="0" cap="small" dirty="0">
                <a:solidFill>
                  <a:srgbClr val="000000"/>
                </a:solidFill>
                <a:effectLst/>
                <a:latin typeface="Bahnschrift" panose="020B0502040204020203" pitchFamily="34" charset="0"/>
              </a:rPr>
              <a:t>Lord</a:t>
            </a:r>
            <a:r>
              <a:rPr lang="en-US" sz="3200" b="0" i="0" dirty="0">
                <a:solidFill>
                  <a:srgbClr val="000000"/>
                </a:solidFill>
                <a:effectLst/>
                <a:latin typeface="Bahnschrift" panose="020B0502040204020203" pitchFamily="34" charset="0"/>
              </a:rPr>
              <a:t>. And he passed in front of Moses, proclaiming, “The </a:t>
            </a:r>
            <a:r>
              <a:rPr lang="en-US" sz="3200" b="0" i="0" cap="small" dirty="0">
                <a:solidFill>
                  <a:srgbClr val="000000"/>
                </a:solidFill>
                <a:effectLst/>
                <a:latin typeface="Bahnschrift" panose="020B0502040204020203" pitchFamily="34" charset="0"/>
              </a:rPr>
              <a:t>Lord</a:t>
            </a:r>
            <a:r>
              <a:rPr lang="en-US" sz="3200" b="0" i="0" dirty="0">
                <a:solidFill>
                  <a:srgbClr val="000000"/>
                </a:solidFill>
                <a:effectLst/>
                <a:latin typeface="Bahnschrift" panose="020B0502040204020203" pitchFamily="34" charset="0"/>
              </a:rPr>
              <a:t>, the </a:t>
            </a:r>
            <a:r>
              <a:rPr lang="en-US" sz="3200" b="0" i="0" cap="small" dirty="0">
                <a:solidFill>
                  <a:srgbClr val="000000"/>
                </a:solidFill>
                <a:effectLst/>
                <a:latin typeface="Bahnschrift" panose="020B0502040204020203" pitchFamily="34" charset="0"/>
              </a:rPr>
              <a:t>Lord</a:t>
            </a:r>
            <a:r>
              <a:rPr lang="en-US" sz="3200" b="0" i="0" dirty="0">
                <a:solidFill>
                  <a:srgbClr val="000000"/>
                </a:solidFill>
                <a:effectLst/>
                <a:latin typeface="Bahnschrift" panose="020B0502040204020203" pitchFamily="34" charset="0"/>
              </a:rPr>
              <a:t>, the compassionate and gracious God, slow to anger, abounding in love and faithfulness, maintaining love to thousands, and forgiving wickedness, rebellion and sin” -- Ex 34:5-7a</a:t>
            </a:r>
            <a:endParaRPr lang="en-US" sz="3200" dirty="0">
              <a:latin typeface="Bahnschrift" panose="020B0502040204020203" pitchFamily="34" charset="0"/>
            </a:endParaRPr>
          </a:p>
          <a:p>
            <a:pPr marL="0" indent="0">
              <a:buNone/>
            </a:pPr>
            <a:endParaRPr lang="en-US" dirty="0"/>
          </a:p>
        </p:txBody>
      </p:sp>
    </p:spTree>
    <p:extLst>
      <p:ext uri="{BB962C8B-B14F-4D97-AF65-F5344CB8AC3E}">
        <p14:creationId xmlns:p14="http://schemas.microsoft.com/office/powerpoint/2010/main" val="1150028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03265-66E2-6710-FBAE-2B8416270F5B}"/>
              </a:ext>
            </a:extLst>
          </p:cNvPr>
          <p:cNvSpPr>
            <a:spLocks noGrp="1"/>
          </p:cNvSpPr>
          <p:nvPr>
            <p:ph idx="1"/>
          </p:nvPr>
        </p:nvSpPr>
        <p:spPr>
          <a:xfrm>
            <a:off x="838200" y="724712"/>
            <a:ext cx="10515600" cy="5904688"/>
          </a:xfrm>
        </p:spPr>
        <p:txBody>
          <a:bodyPr>
            <a:normAutofit/>
          </a:bodyPr>
          <a:lstStyle/>
          <a:p>
            <a:pPr marL="0" indent="0">
              <a:buNone/>
            </a:pPr>
            <a:r>
              <a:rPr lang="en-US" sz="4000" b="1" dirty="0"/>
              <a:t>HE IS…</a:t>
            </a:r>
          </a:p>
          <a:p>
            <a:pPr marL="0" indent="0">
              <a:buNone/>
            </a:pPr>
            <a:endParaRPr lang="en-US" sz="1100" b="1" dirty="0"/>
          </a:p>
          <a:p>
            <a:pPr marL="0" indent="0">
              <a:buNone/>
            </a:pPr>
            <a:r>
              <a:rPr lang="en-US" sz="3200" b="0" i="0" dirty="0">
                <a:solidFill>
                  <a:srgbClr val="000000"/>
                </a:solidFill>
                <a:effectLst/>
                <a:latin typeface="Bahnschrift" panose="020B0502040204020203" pitchFamily="34" charset="0"/>
              </a:rPr>
              <a:t>“The God who made the world and everything in it is the Lord of heaven and earth and does not live in temples built by human hands. And he is not served by human hands, as if he needed anything. Rather, he himself gives everyone life and breath and everything else. </a:t>
            </a:r>
            <a:endParaRPr lang="en-US" dirty="0"/>
          </a:p>
        </p:txBody>
      </p:sp>
    </p:spTree>
    <p:extLst>
      <p:ext uri="{BB962C8B-B14F-4D97-AF65-F5344CB8AC3E}">
        <p14:creationId xmlns:p14="http://schemas.microsoft.com/office/powerpoint/2010/main" val="3839318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03265-66E2-6710-FBAE-2B8416270F5B}"/>
              </a:ext>
            </a:extLst>
          </p:cNvPr>
          <p:cNvSpPr>
            <a:spLocks noGrp="1"/>
          </p:cNvSpPr>
          <p:nvPr>
            <p:ph idx="1"/>
          </p:nvPr>
        </p:nvSpPr>
        <p:spPr>
          <a:xfrm>
            <a:off x="838200" y="724712"/>
            <a:ext cx="10515600" cy="5904688"/>
          </a:xfrm>
        </p:spPr>
        <p:txBody>
          <a:bodyPr>
            <a:normAutofit/>
          </a:bodyPr>
          <a:lstStyle/>
          <a:p>
            <a:pPr marL="0" indent="0">
              <a:buNone/>
            </a:pPr>
            <a:r>
              <a:rPr lang="en-US" sz="4000" b="1" dirty="0"/>
              <a:t>HE IS…</a:t>
            </a:r>
          </a:p>
          <a:p>
            <a:pPr marL="0" indent="0">
              <a:buNone/>
            </a:pPr>
            <a:endParaRPr lang="en-US" sz="1100" b="1" dirty="0"/>
          </a:p>
          <a:p>
            <a:pPr marL="0" indent="0">
              <a:buNone/>
            </a:pPr>
            <a:r>
              <a:rPr lang="en-US" sz="3200" b="0" i="0" dirty="0">
                <a:solidFill>
                  <a:srgbClr val="000000"/>
                </a:solidFill>
                <a:effectLst/>
                <a:latin typeface="Bahnschrift" panose="020B0502040204020203" pitchFamily="34" charset="0"/>
              </a:rPr>
              <a:t>From one man he made all the nations, that they should inhabit the whole earth; and he determined the times set for them and the exact places where they should live. God did this so that they would seek him and perhaps reach out for him and find him, though he is not far from any one of us. ‘For in him we live and move and have our being.’ – Acts 17:24-28a</a:t>
            </a:r>
            <a:endParaRPr lang="en-US" dirty="0">
              <a:latin typeface="Bahnschrift" panose="020B0502040204020203" pitchFamily="34" charset="0"/>
            </a:endParaRPr>
          </a:p>
          <a:p>
            <a:pPr marL="0" indent="0">
              <a:buNone/>
            </a:pPr>
            <a:endParaRPr lang="en-US" dirty="0"/>
          </a:p>
        </p:txBody>
      </p:sp>
    </p:spTree>
    <p:extLst>
      <p:ext uri="{BB962C8B-B14F-4D97-AF65-F5344CB8AC3E}">
        <p14:creationId xmlns:p14="http://schemas.microsoft.com/office/powerpoint/2010/main" val="72260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503265-66E2-6710-FBAE-2B8416270F5B}"/>
              </a:ext>
            </a:extLst>
          </p:cNvPr>
          <p:cNvSpPr>
            <a:spLocks noGrp="1"/>
          </p:cNvSpPr>
          <p:nvPr>
            <p:ph idx="1"/>
          </p:nvPr>
        </p:nvSpPr>
        <p:spPr>
          <a:xfrm>
            <a:off x="838200" y="554478"/>
            <a:ext cx="10515600" cy="5622486"/>
          </a:xfrm>
        </p:spPr>
        <p:txBody>
          <a:bodyPr>
            <a:normAutofit/>
          </a:bodyPr>
          <a:lstStyle/>
          <a:p>
            <a:pPr marL="0" indent="0">
              <a:buNone/>
            </a:pPr>
            <a:r>
              <a:rPr lang="en-US" sz="3200" dirty="0"/>
              <a:t>Obedience/submission to God is highly honored…by God</a:t>
            </a:r>
          </a:p>
          <a:p>
            <a:pPr marL="0" indent="0">
              <a:buNone/>
            </a:pPr>
            <a:endParaRPr lang="en-US" sz="1100" dirty="0"/>
          </a:p>
          <a:p>
            <a:pPr lvl="1"/>
            <a:r>
              <a:rPr lang="en-US" sz="3600" dirty="0"/>
              <a:t>Enoch: </a:t>
            </a:r>
            <a:r>
              <a:rPr lang="en-US" sz="2800" b="0" i="0" dirty="0">
                <a:solidFill>
                  <a:srgbClr val="000000"/>
                </a:solidFill>
                <a:effectLst/>
                <a:latin typeface="Bahnschrift" panose="020B0502040204020203" pitchFamily="34" charset="0"/>
              </a:rPr>
              <a:t>Enoch </a:t>
            </a:r>
            <a:r>
              <a:rPr lang="en-US" sz="2800" b="1" i="0" dirty="0">
                <a:solidFill>
                  <a:srgbClr val="000000"/>
                </a:solidFill>
                <a:effectLst/>
                <a:latin typeface="Bahnschrift" panose="020B0502040204020203" pitchFamily="34" charset="0"/>
              </a:rPr>
              <a:t>walked faithfully </a:t>
            </a:r>
            <a:r>
              <a:rPr lang="en-US" sz="2800" b="0" i="0" dirty="0">
                <a:solidFill>
                  <a:srgbClr val="000000"/>
                </a:solidFill>
                <a:effectLst/>
                <a:latin typeface="Bahnschrift" panose="020B0502040204020203" pitchFamily="34" charset="0"/>
              </a:rPr>
              <a:t>with God; then he was no more, because God took him away –- Gen 5:24</a:t>
            </a:r>
          </a:p>
          <a:p>
            <a:pPr marL="457200" lvl="1" indent="0">
              <a:buNone/>
            </a:pPr>
            <a:endParaRPr lang="en-US" sz="1400" dirty="0">
              <a:latin typeface="Bahnschrift" panose="020B0502040204020203" pitchFamily="34" charset="0"/>
            </a:endParaRPr>
          </a:p>
          <a:p>
            <a:pPr lvl="1"/>
            <a:r>
              <a:rPr lang="en-US" sz="3600" dirty="0"/>
              <a:t>Noah: </a:t>
            </a:r>
            <a:r>
              <a:rPr lang="en-US" sz="2800" b="0" i="0" dirty="0">
                <a:solidFill>
                  <a:srgbClr val="000000"/>
                </a:solidFill>
                <a:effectLst/>
                <a:latin typeface="Bahnschrift" panose="020B0502040204020203" pitchFamily="34" charset="0"/>
              </a:rPr>
              <a:t>Noah </a:t>
            </a:r>
            <a:r>
              <a:rPr lang="en-US" sz="2800" b="1" i="0" dirty="0">
                <a:solidFill>
                  <a:srgbClr val="000000"/>
                </a:solidFill>
                <a:effectLst/>
                <a:latin typeface="Bahnschrift" panose="020B0502040204020203" pitchFamily="34" charset="0"/>
              </a:rPr>
              <a:t>did everything just as God commanded him </a:t>
            </a:r>
            <a:r>
              <a:rPr lang="en-US" sz="2800" b="0" i="0" dirty="0">
                <a:solidFill>
                  <a:srgbClr val="000000"/>
                </a:solidFill>
                <a:effectLst/>
                <a:latin typeface="Bahnschrift" panose="020B0502040204020203" pitchFamily="34" charset="0"/>
              </a:rPr>
              <a:t>–- Gen 6:22</a:t>
            </a:r>
          </a:p>
          <a:p>
            <a:pPr marL="457200" lvl="1" indent="0">
              <a:buNone/>
            </a:pPr>
            <a:endParaRPr lang="en-US" sz="1200" dirty="0">
              <a:latin typeface="Bahnschrift" panose="020B0502040204020203" pitchFamily="34" charset="0"/>
              <a:sym typeface="Wingdings" panose="05000000000000000000" pitchFamily="2" charset="2"/>
            </a:endParaRPr>
          </a:p>
          <a:p>
            <a:pPr lvl="1"/>
            <a:r>
              <a:rPr lang="en-US" sz="3600" dirty="0">
                <a:sym typeface="Wingdings" panose="05000000000000000000" pitchFamily="2" charset="2"/>
              </a:rPr>
              <a:t>Abraham: </a:t>
            </a:r>
            <a:r>
              <a:rPr lang="en-US" sz="2800" b="0" i="0" dirty="0">
                <a:solidFill>
                  <a:srgbClr val="000000"/>
                </a:solidFill>
                <a:effectLst/>
                <a:latin typeface="Bahnschrift" panose="020B0502040204020203" pitchFamily="34" charset="0"/>
              </a:rPr>
              <a:t>and through your offspring</a:t>
            </a:r>
            <a:r>
              <a:rPr lang="en-US" sz="2800" baseline="30000" dirty="0">
                <a:solidFill>
                  <a:srgbClr val="000000"/>
                </a:solidFill>
                <a:latin typeface="Bahnschrift" panose="020B0502040204020203" pitchFamily="34" charset="0"/>
              </a:rPr>
              <a:t> </a:t>
            </a:r>
            <a:r>
              <a:rPr lang="en-US" sz="2800" b="0" i="0" dirty="0">
                <a:solidFill>
                  <a:srgbClr val="000000"/>
                </a:solidFill>
                <a:effectLst/>
                <a:latin typeface="Bahnschrift" panose="020B0502040204020203" pitchFamily="34" charset="0"/>
              </a:rPr>
              <a:t>all nations on earth will be blessed, </a:t>
            </a:r>
            <a:r>
              <a:rPr lang="en-US" sz="2800" b="1" i="0" dirty="0">
                <a:solidFill>
                  <a:srgbClr val="000000"/>
                </a:solidFill>
                <a:effectLst/>
                <a:latin typeface="Bahnschrift" panose="020B0502040204020203" pitchFamily="34" charset="0"/>
              </a:rPr>
              <a:t>because you have obeyed me</a:t>
            </a:r>
            <a:r>
              <a:rPr lang="en-US" sz="2800" dirty="0">
                <a:solidFill>
                  <a:srgbClr val="000000"/>
                </a:solidFill>
                <a:latin typeface="Bahnschrift" panose="020B0502040204020203" pitchFamily="34" charset="0"/>
              </a:rPr>
              <a:t> –- Gen 22:18</a:t>
            </a:r>
            <a:endParaRPr lang="en-US" sz="2800" b="0" i="0" dirty="0">
              <a:solidFill>
                <a:srgbClr val="000000"/>
              </a:solidFill>
              <a:effectLst/>
              <a:latin typeface="Bahnschrift" panose="020B0502040204020203" pitchFamily="34" charset="0"/>
            </a:endParaRPr>
          </a:p>
          <a:p>
            <a:pPr marL="457200" lvl="1" indent="0">
              <a:buNone/>
            </a:pPr>
            <a:endParaRPr lang="en-US" sz="1050" b="0" i="0" dirty="0">
              <a:solidFill>
                <a:srgbClr val="000000"/>
              </a:solidFill>
              <a:effectLst/>
              <a:latin typeface="Bahnschrift" panose="020B0502040204020203" pitchFamily="34" charset="0"/>
            </a:endParaRPr>
          </a:p>
          <a:p>
            <a:pPr marL="457200" lvl="1" indent="0">
              <a:buNone/>
            </a:pPr>
            <a:endParaRPr lang="en-US" sz="2800" dirty="0">
              <a:sym typeface="Wingdings" panose="05000000000000000000" pitchFamily="2" charset="2"/>
            </a:endParaRPr>
          </a:p>
          <a:p>
            <a:pPr lvl="1"/>
            <a:endParaRPr lang="en-US" dirty="0"/>
          </a:p>
          <a:p>
            <a:endParaRPr lang="en-US" dirty="0"/>
          </a:p>
        </p:txBody>
      </p:sp>
    </p:spTree>
    <p:extLst>
      <p:ext uri="{BB962C8B-B14F-4D97-AF65-F5344CB8AC3E}">
        <p14:creationId xmlns:p14="http://schemas.microsoft.com/office/powerpoint/2010/main" val="2051880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1132</Words>
  <Application>Microsoft Office PowerPoint</Application>
  <PresentationFormat>Widescreen</PresentationFormat>
  <Paragraphs>70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Abadi</vt:lpstr>
      <vt:lpstr>Arial</vt:lpstr>
      <vt:lpstr>Arial Black</vt:lpstr>
      <vt:lpstr>Bahnschrift</vt:lpstr>
      <vt:lpstr>Calibri</vt:lpstr>
      <vt:lpstr>Calibri Light</vt:lpstr>
      <vt:lpstr>system-ui</vt:lpstr>
      <vt:lpstr>Office Theme</vt:lpstr>
      <vt:lpstr>Life Under God </vt:lpstr>
      <vt:lpstr>Life Under God The Good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Under God The Bad &amp; The Ugly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Under God </dc:title>
  <dc:creator>Gregg Dickson</dc:creator>
  <cp:lastModifiedBy>Dennis Scales</cp:lastModifiedBy>
  <cp:revision>2</cp:revision>
  <dcterms:created xsi:type="dcterms:W3CDTF">2023-01-29T01:02:35Z</dcterms:created>
  <dcterms:modified xsi:type="dcterms:W3CDTF">2023-01-29T14:25:35Z</dcterms:modified>
</cp:coreProperties>
</file>