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83" r:id="rId3"/>
    <p:sldId id="284" r:id="rId4"/>
    <p:sldId id="272" r:id="rId5"/>
    <p:sldId id="269" r:id="rId6"/>
    <p:sldId id="270" r:id="rId7"/>
    <p:sldId id="273" r:id="rId8"/>
    <p:sldId id="271" r:id="rId9"/>
    <p:sldId id="274" r:id="rId10"/>
    <p:sldId id="276" r:id="rId11"/>
    <p:sldId id="277" r:id="rId12"/>
    <p:sldId id="278" r:id="rId13"/>
    <p:sldId id="279" r:id="rId14"/>
    <p:sldId id="275" r:id="rId15"/>
    <p:sldId id="280" r:id="rId16"/>
    <p:sldId id="281" r:id="rId17"/>
    <p:sldId id="286" r:id="rId18"/>
    <p:sldId id="282" r:id="rId19"/>
    <p:sldId id="285"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DF514C-04A2-4B1A-9B73-A732CDD1017F}"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C4D936DB-F6C3-4E3F-83FA-DDB08F1469B2}">
      <dgm:prSet/>
      <dgm:spPr/>
      <dgm:t>
        <a:bodyPr/>
        <a:lstStyle/>
        <a:p>
          <a:r>
            <a:rPr lang="en-US"/>
            <a:t>Life over God</a:t>
          </a:r>
        </a:p>
      </dgm:t>
    </dgm:pt>
    <dgm:pt modelId="{06B94129-8CE5-4004-8D3C-9B581D0193E6}" type="parTrans" cxnId="{88C893B9-6B07-43C1-9117-1F0591693D3D}">
      <dgm:prSet/>
      <dgm:spPr/>
      <dgm:t>
        <a:bodyPr/>
        <a:lstStyle/>
        <a:p>
          <a:endParaRPr lang="en-US"/>
        </a:p>
      </dgm:t>
    </dgm:pt>
    <dgm:pt modelId="{A88AF2F9-E4C1-481D-BD55-7A971ADB5921}" type="sibTrans" cxnId="{88C893B9-6B07-43C1-9117-1F0591693D3D}">
      <dgm:prSet/>
      <dgm:spPr/>
      <dgm:t>
        <a:bodyPr/>
        <a:lstStyle/>
        <a:p>
          <a:endParaRPr lang="en-US"/>
        </a:p>
      </dgm:t>
    </dgm:pt>
    <dgm:pt modelId="{DCF1328F-2AE6-4FB0-8473-31EF90520F68}">
      <dgm:prSet/>
      <dgm:spPr/>
      <dgm:t>
        <a:bodyPr/>
        <a:lstStyle/>
        <a:p>
          <a:r>
            <a:rPr lang="en-US" dirty="0"/>
            <a:t>Life for God</a:t>
          </a:r>
        </a:p>
      </dgm:t>
    </dgm:pt>
    <dgm:pt modelId="{AC4E1B1B-E0D5-4A75-9F0D-9ACBE383B3EC}" type="parTrans" cxnId="{C8DC0FE8-37DC-4C5C-91B6-FEA0D0EF01E7}">
      <dgm:prSet/>
      <dgm:spPr/>
      <dgm:t>
        <a:bodyPr/>
        <a:lstStyle/>
        <a:p>
          <a:endParaRPr lang="en-US"/>
        </a:p>
      </dgm:t>
    </dgm:pt>
    <dgm:pt modelId="{6949004E-AB86-41CA-9661-EA250C964EF1}" type="sibTrans" cxnId="{C8DC0FE8-37DC-4C5C-91B6-FEA0D0EF01E7}">
      <dgm:prSet/>
      <dgm:spPr/>
      <dgm:t>
        <a:bodyPr/>
        <a:lstStyle/>
        <a:p>
          <a:endParaRPr lang="en-US"/>
        </a:p>
      </dgm:t>
    </dgm:pt>
    <dgm:pt modelId="{6BF04307-4EF4-4644-B48F-D0F806E051CD}">
      <dgm:prSet/>
      <dgm:spPr/>
      <dgm:t>
        <a:bodyPr/>
        <a:lstStyle/>
        <a:p>
          <a:r>
            <a:rPr lang="en-US" dirty="0"/>
            <a:t>Life under God</a:t>
          </a:r>
        </a:p>
      </dgm:t>
    </dgm:pt>
    <dgm:pt modelId="{02C49642-03ED-42B6-8E8F-277689744C63}" type="parTrans" cxnId="{42684B7C-05B0-44D1-8E05-8255C5F84BB2}">
      <dgm:prSet/>
      <dgm:spPr/>
      <dgm:t>
        <a:bodyPr/>
        <a:lstStyle/>
        <a:p>
          <a:endParaRPr lang="en-US"/>
        </a:p>
      </dgm:t>
    </dgm:pt>
    <dgm:pt modelId="{1819A093-0C8B-425B-8646-448C46A1A615}" type="sibTrans" cxnId="{42684B7C-05B0-44D1-8E05-8255C5F84BB2}">
      <dgm:prSet/>
      <dgm:spPr/>
      <dgm:t>
        <a:bodyPr/>
        <a:lstStyle/>
        <a:p>
          <a:endParaRPr lang="en-US"/>
        </a:p>
      </dgm:t>
    </dgm:pt>
    <dgm:pt modelId="{2CC5B26E-BF54-4C0A-A1E1-5E3E93C8F0BE}">
      <dgm:prSet/>
      <dgm:spPr/>
      <dgm:t>
        <a:bodyPr/>
        <a:lstStyle/>
        <a:p>
          <a:r>
            <a:rPr lang="en-US" dirty="0"/>
            <a:t>Life from God</a:t>
          </a:r>
        </a:p>
      </dgm:t>
    </dgm:pt>
    <dgm:pt modelId="{957B38B6-8A76-476F-BA2B-96447B72C11F}" type="parTrans" cxnId="{98EA7EAC-E854-4066-AA28-7FFE90548743}">
      <dgm:prSet/>
      <dgm:spPr/>
      <dgm:t>
        <a:bodyPr/>
        <a:lstStyle/>
        <a:p>
          <a:endParaRPr lang="en-US"/>
        </a:p>
      </dgm:t>
    </dgm:pt>
    <dgm:pt modelId="{E688E4A0-29EB-4409-8041-DB09C4175583}" type="sibTrans" cxnId="{98EA7EAC-E854-4066-AA28-7FFE90548743}">
      <dgm:prSet/>
      <dgm:spPr/>
      <dgm:t>
        <a:bodyPr/>
        <a:lstStyle/>
        <a:p>
          <a:endParaRPr lang="en-US"/>
        </a:p>
      </dgm:t>
    </dgm:pt>
    <dgm:pt modelId="{269B6E0A-F506-41FA-AE90-2A37DC74EB40}" type="pres">
      <dgm:prSet presAssocID="{3ADF514C-04A2-4B1A-9B73-A732CDD1017F}" presName="diagram" presStyleCnt="0">
        <dgm:presLayoutVars>
          <dgm:dir/>
          <dgm:resizeHandles val="exact"/>
        </dgm:presLayoutVars>
      </dgm:prSet>
      <dgm:spPr/>
    </dgm:pt>
    <dgm:pt modelId="{42D3B585-4810-40FB-AE7D-EE694F918170}" type="pres">
      <dgm:prSet presAssocID="{C4D936DB-F6C3-4E3F-83FA-DDB08F1469B2}" presName="arrow" presStyleLbl="node1" presStyleIdx="0" presStyleCnt="4">
        <dgm:presLayoutVars>
          <dgm:bulletEnabled val="1"/>
        </dgm:presLayoutVars>
      </dgm:prSet>
      <dgm:spPr/>
    </dgm:pt>
    <dgm:pt modelId="{217FA418-48BE-47B8-BCDF-056541028FC6}" type="pres">
      <dgm:prSet presAssocID="{DCF1328F-2AE6-4FB0-8473-31EF90520F68}" presName="arrow" presStyleLbl="node1" presStyleIdx="1" presStyleCnt="4">
        <dgm:presLayoutVars>
          <dgm:bulletEnabled val="1"/>
        </dgm:presLayoutVars>
      </dgm:prSet>
      <dgm:spPr/>
    </dgm:pt>
    <dgm:pt modelId="{D1285D09-B6B2-41B3-AEBD-7BC02B142E20}" type="pres">
      <dgm:prSet presAssocID="{6BF04307-4EF4-4644-B48F-D0F806E051CD}" presName="arrow" presStyleLbl="node1" presStyleIdx="2" presStyleCnt="4">
        <dgm:presLayoutVars>
          <dgm:bulletEnabled val="1"/>
        </dgm:presLayoutVars>
      </dgm:prSet>
      <dgm:spPr/>
    </dgm:pt>
    <dgm:pt modelId="{898A79C0-423C-4EBC-96EA-986C60237348}" type="pres">
      <dgm:prSet presAssocID="{2CC5B26E-BF54-4C0A-A1E1-5E3E93C8F0BE}" presName="arrow" presStyleLbl="node1" presStyleIdx="3" presStyleCnt="4">
        <dgm:presLayoutVars>
          <dgm:bulletEnabled val="1"/>
        </dgm:presLayoutVars>
      </dgm:prSet>
      <dgm:spPr/>
    </dgm:pt>
  </dgm:ptLst>
  <dgm:cxnLst>
    <dgm:cxn modelId="{A9CEB63B-3BD8-4C87-B26D-58F687632215}" type="presOf" srcId="{3ADF514C-04A2-4B1A-9B73-A732CDD1017F}" destId="{269B6E0A-F506-41FA-AE90-2A37DC74EB40}" srcOrd="0" destOrd="0" presId="urn:microsoft.com/office/officeart/2005/8/layout/arrow5"/>
    <dgm:cxn modelId="{71DE9072-C4B6-41FA-8CAD-C4DFEDBE3C36}" type="presOf" srcId="{6BF04307-4EF4-4644-B48F-D0F806E051CD}" destId="{D1285D09-B6B2-41B3-AEBD-7BC02B142E20}" srcOrd="0" destOrd="0" presId="urn:microsoft.com/office/officeart/2005/8/layout/arrow5"/>
    <dgm:cxn modelId="{6905397A-BF61-41C1-8A32-2E68D4AB1401}" type="presOf" srcId="{2CC5B26E-BF54-4C0A-A1E1-5E3E93C8F0BE}" destId="{898A79C0-423C-4EBC-96EA-986C60237348}" srcOrd="0" destOrd="0" presId="urn:microsoft.com/office/officeart/2005/8/layout/arrow5"/>
    <dgm:cxn modelId="{42684B7C-05B0-44D1-8E05-8255C5F84BB2}" srcId="{3ADF514C-04A2-4B1A-9B73-A732CDD1017F}" destId="{6BF04307-4EF4-4644-B48F-D0F806E051CD}" srcOrd="2" destOrd="0" parTransId="{02C49642-03ED-42B6-8E8F-277689744C63}" sibTransId="{1819A093-0C8B-425B-8646-448C46A1A615}"/>
    <dgm:cxn modelId="{F3D9EA84-E4C7-473C-ABBF-70EC48EABB90}" type="presOf" srcId="{C4D936DB-F6C3-4E3F-83FA-DDB08F1469B2}" destId="{42D3B585-4810-40FB-AE7D-EE694F918170}" srcOrd="0" destOrd="0" presId="urn:microsoft.com/office/officeart/2005/8/layout/arrow5"/>
    <dgm:cxn modelId="{98EA7EAC-E854-4066-AA28-7FFE90548743}" srcId="{3ADF514C-04A2-4B1A-9B73-A732CDD1017F}" destId="{2CC5B26E-BF54-4C0A-A1E1-5E3E93C8F0BE}" srcOrd="3" destOrd="0" parTransId="{957B38B6-8A76-476F-BA2B-96447B72C11F}" sibTransId="{E688E4A0-29EB-4409-8041-DB09C4175583}"/>
    <dgm:cxn modelId="{51A96FB8-A0AC-45ED-A774-09C62A94552D}" type="presOf" srcId="{DCF1328F-2AE6-4FB0-8473-31EF90520F68}" destId="{217FA418-48BE-47B8-BCDF-056541028FC6}" srcOrd="0" destOrd="0" presId="urn:microsoft.com/office/officeart/2005/8/layout/arrow5"/>
    <dgm:cxn modelId="{88C893B9-6B07-43C1-9117-1F0591693D3D}" srcId="{3ADF514C-04A2-4B1A-9B73-A732CDD1017F}" destId="{C4D936DB-F6C3-4E3F-83FA-DDB08F1469B2}" srcOrd="0" destOrd="0" parTransId="{06B94129-8CE5-4004-8D3C-9B581D0193E6}" sibTransId="{A88AF2F9-E4C1-481D-BD55-7A971ADB5921}"/>
    <dgm:cxn modelId="{C8DC0FE8-37DC-4C5C-91B6-FEA0D0EF01E7}" srcId="{3ADF514C-04A2-4B1A-9B73-A732CDD1017F}" destId="{DCF1328F-2AE6-4FB0-8473-31EF90520F68}" srcOrd="1" destOrd="0" parTransId="{AC4E1B1B-E0D5-4A75-9F0D-9ACBE383B3EC}" sibTransId="{6949004E-AB86-41CA-9661-EA250C964EF1}"/>
    <dgm:cxn modelId="{6CD263CB-08C1-4E45-85F9-1605F3598A1B}" type="presParOf" srcId="{269B6E0A-F506-41FA-AE90-2A37DC74EB40}" destId="{42D3B585-4810-40FB-AE7D-EE694F918170}" srcOrd="0" destOrd="0" presId="urn:microsoft.com/office/officeart/2005/8/layout/arrow5"/>
    <dgm:cxn modelId="{A1F592D4-74A9-4181-8542-017D4AA157DE}" type="presParOf" srcId="{269B6E0A-F506-41FA-AE90-2A37DC74EB40}" destId="{217FA418-48BE-47B8-BCDF-056541028FC6}" srcOrd="1" destOrd="0" presId="urn:microsoft.com/office/officeart/2005/8/layout/arrow5"/>
    <dgm:cxn modelId="{2E322C2A-A045-4FC9-976C-44BD7D2D2393}" type="presParOf" srcId="{269B6E0A-F506-41FA-AE90-2A37DC74EB40}" destId="{D1285D09-B6B2-41B3-AEBD-7BC02B142E20}" srcOrd="2" destOrd="0" presId="urn:microsoft.com/office/officeart/2005/8/layout/arrow5"/>
    <dgm:cxn modelId="{8777AA33-EDC7-4C5B-B69E-00F315D5B83E}" type="presParOf" srcId="{269B6E0A-F506-41FA-AE90-2A37DC74EB40}" destId="{898A79C0-423C-4EBC-96EA-986C60237348}" srcOrd="3"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3B585-4810-40FB-AE7D-EE694F918170}">
      <dsp:nvSpPr>
        <dsp:cNvPr id="0" name=""/>
        <dsp:cNvSpPr/>
      </dsp:nvSpPr>
      <dsp:spPr>
        <a:xfrm>
          <a:off x="4185958" y="713"/>
          <a:ext cx="2143683" cy="2143683"/>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Life over God</a:t>
          </a:r>
        </a:p>
      </dsp:txBody>
      <dsp:txXfrm>
        <a:off x="4721879" y="713"/>
        <a:ext cx="1071841" cy="1768538"/>
      </dsp:txXfrm>
    </dsp:sp>
    <dsp:sp modelId="{217FA418-48BE-47B8-BCDF-056541028FC6}">
      <dsp:nvSpPr>
        <dsp:cNvPr id="0" name=""/>
        <dsp:cNvSpPr/>
      </dsp:nvSpPr>
      <dsp:spPr>
        <a:xfrm rot="5400000">
          <a:off x="5802525" y="1617280"/>
          <a:ext cx="2143683" cy="2143683"/>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Life for God</a:t>
          </a:r>
        </a:p>
      </dsp:txBody>
      <dsp:txXfrm rot="-5400000">
        <a:off x="6177671" y="2153201"/>
        <a:ext cx="1768538" cy="1071841"/>
      </dsp:txXfrm>
    </dsp:sp>
    <dsp:sp modelId="{D1285D09-B6B2-41B3-AEBD-7BC02B142E20}">
      <dsp:nvSpPr>
        <dsp:cNvPr id="0" name=""/>
        <dsp:cNvSpPr/>
      </dsp:nvSpPr>
      <dsp:spPr>
        <a:xfrm rot="10800000">
          <a:off x="4185958" y="3233847"/>
          <a:ext cx="2143683" cy="2143683"/>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Life under God</a:t>
          </a:r>
        </a:p>
      </dsp:txBody>
      <dsp:txXfrm rot="10800000">
        <a:off x="4721879" y="3608992"/>
        <a:ext cx="1071841" cy="1768538"/>
      </dsp:txXfrm>
    </dsp:sp>
    <dsp:sp modelId="{898A79C0-423C-4EBC-96EA-986C60237348}">
      <dsp:nvSpPr>
        <dsp:cNvPr id="0" name=""/>
        <dsp:cNvSpPr/>
      </dsp:nvSpPr>
      <dsp:spPr>
        <a:xfrm rot="16200000">
          <a:off x="2569391" y="1617280"/>
          <a:ext cx="2143683" cy="2143683"/>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Life from God</a:t>
          </a:r>
        </a:p>
      </dsp:txBody>
      <dsp:txXfrm rot="5400000">
        <a:off x="2569392" y="2153201"/>
        <a:ext cx="1768538" cy="107184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14E360-37C2-46E8-A968-13FE02254ED4}" type="datetimeFigureOut">
              <a:rPr lang="en-US" smtClean="0"/>
              <a:t>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8B3A4-50C3-4277-AF84-CA02E39F9B27}" type="slidenum">
              <a:rPr lang="en-US" smtClean="0"/>
              <a:t>‹#›</a:t>
            </a:fld>
            <a:endParaRPr lang="en-US"/>
          </a:p>
        </p:txBody>
      </p:sp>
    </p:spTree>
    <p:extLst>
      <p:ext uri="{BB962C8B-B14F-4D97-AF65-F5344CB8AC3E}">
        <p14:creationId xmlns:p14="http://schemas.microsoft.com/office/powerpoint/2010/main" val="398331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Cowardice to boldness:  Peter’s denials.  This man was with Jesus of Nazareth!</a:t>
            </a:r>
          </a:p>
        </p:txBody>
      </p:sp>
      <p:sp>
        <p:nvSpPr>
          <p:cNvPr id="4" name="Slide Number Placeholder 3"/>
          <p:cNvSpPr>
            <a:spLocks noGrp="1"/>
          </p:cNvSpPr>
          <p:nvPr>
            <p:ph type="sldNum" sz="quarter" idx="5"/>
          </p:nvPr>
        </p:nvSpPr>
        <p:spPr/>
        <p:txBody>
          <a:bodyPr/>
          <a:lstStyle/>
          <a:p>
            <a:fld id="{B2A8B3A4-50C3-4277-AF84-CA02E39F9B27}" type="slidenum">
              <a:rPr lang="en-US" smtClean="0"/>
              <a:t>6</a:t>
            </a:fld>
            <a:endParaRPr lang="en-US"/>
          </a:p>
        </p:txBody>
      </p:sp>
    </p:spTree>
    <p:extLst>
      <p:ext uri="{BB962C8B-B14F-4D97-AF65-F5344CB8AC3E}">
        <p14:creationId xmlns:p14="http://schemas.microsoft.com/office/powerpoint/2010/main" val="872793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Story of </a:t>
            </a:r>
            <a:r>
              <a:rPr lang="en-US" dirty="0" err="1"/>
              <a:t>Stanislov</a:t>
            </a:r>
            <a:r>
              <a:rPr lang="en-US" dirty="0"/>
              <a:t> Petrov</a:t>
            </a:r>
          </a:p>
        </p:txBody>
      </p:sp>
      <p:sp>
        <p:nvSpPr>
          <p:cNvPr id="4" name="Slide Number Placeholder 3"/>
          <p:cNvSpPr>
            <a:spLocks noGrp="1"/>
          </p:cNvSpPr>
          <p:nvPr>
            <p:ph type="sldNum" sz="quarter" idx="5"/>
          </p:nvPr>
        </p:nvSpPr>
        <p:spPr/>
        <p:txBody>
          <a:bodyPr/>
          <a:lstStyle/>
          <a:p>
            <a:fld id="{B2A8B3A4-50C3-4277-AF84-CA02E39F9B27}" type="slidenum">
              <a:rPr lang="en-US" smtClean="0"/>
              <a:t>17</a:t>
            </a:fld>
            <a:endParaRPr lang="en-US"/>
          </a:p>
        </p:txBody>
      </p:sp>
    </p:spTree>
    <p:extLst>
      <p:ext uri="{BB962C8B-B14F-4D97-AF65-F5344CB8AC3E}">
        <p14:creationId xmlns:p14="http://schemas.microsoft.com/office/powerpoint/2010/main" val="1517183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 Rowling bookbinder</a:t>
            </a:r>
          </a:p>
        </p:txBody>
      </p:sp>
      <p:sp>
        <p:nvSpPr>
          <p:cNvPr id="4" name="Slide Number Placeholder 3"/>
          <p:cNvSpPr>
            <a:spLocks noGrp="1"/>
          </p:cNvSpPr>
          <p:nvPr>
            <p:ph type="sldNum" sz="quarter" idx="5"/>
          </p:nvPr>
        </p:nvSpPr>
        <p:spPr/>
        <p:txBody>
          <a:bodyPr/>
          <a:lstStyle/>
          <a:p>
            <a:fld id="{B2A8B3A4-50C3-4277-AF84-CA02E39F9B27}" type="slidenum">
              <a:rPr lang="en-US" smtClean="0"/>
              <a:t>19</a:t>
            </a:fld>
            <a:endParaRPr lang="en-US"/>
          </a:p>
        </p:txBody>
      </p:sp>
    </p:spTree>
    <p:extLst>
      <p:ext uri="{BB962C8B-B14F-4D97-AF65-F5344CB8AC3E}">
        <p14:creationId xmlns:p14="http://schemas.microsoft.com/office/powerpoint/2010/main" val="3023198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4265-38EF-0080-F322-CA15386BE5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FB1D29-E4B5-93E0-A592-5BA1471A52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8BE710-B55B-DEA5-9CA1-4EA13F11AB3B}"/>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5" name="Footer Placeholder 4">
            <a:extLst>
              <a:ext uri="{FF2B5EF4-FFF2-40B4-BE49-F238E27FC236}">
                <a16:creationId xmlns:a16="http://schemas.microsoft.com/office/drawing/2014/main" id="{2D309104-C7CA-DA5D-AAF4-8D56E2735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AB4F23-2130-F905-1929-8169BBA66445}"/>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166832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AA44E-28D2-FDE2-59C5-ED21C59200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AC0C2D-28E2-EF7B-8773-95B0685880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3F8F4-DFEF-9C7F-E893-413B1B0415C1}"/>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5" name="Footer Placeholder 4">
            <a:extLst>
              <a:ext uri="{FF2B5EF4-FFF2-40B4-BE49-F238E27FC236}">
                <a16:creationId xmlns:a16="http://schemas.microsoft.com/office/drawing/2014/main" id="{7E2671BE-AE3C-9E8F-4A42-899A792D2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18AB0-F94D-29C0-4631-0F2BEC8BAC27}"/>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299908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F4E4A9-39C4-5A86-B502-9DD2C232E3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7A5253-3857-163D-1BC3-FF82B59ACA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ED3B04-34C9-1294-4DFA-6B743DA151CB}"/>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5" name="Footer Placeholder 4">
            <a:extLst>
              <a:ext uri="{FF2B5EF4-FFF2-40B4-BE49-F238E27FC236}">
                <a16:creationId xmlns:a16="http://schemas.microsoft.com/office/drawing/2014/main" id="{4421C11D-5578-E79A-FF75-E8AB8CB61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EFAF3-3615-69F1-DBE7-D82CC87028CE}"/>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30426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984F-6B1B-4452-53F4-DE229C8D2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9A1447-28CD-526B-A93E-1FE7511BE7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95FAD-6CE3-9BF2-FBE6-52F4ABB53BEA}"/>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5" name="Footer Placeholder 4">
            <a:extLst>
              <a:ext uri="{FF2B5EF4-FFF2-40B4-BE49-F238E27FC236}">
                <a16:creationId xmlns:a16="http://schemas.microsoft.com/office/drawing/2014/main" id="{E3D60C1D-8B72-2977-3789-0FC3B3B48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54816-8712-81DE-6566-902A7A1A3332}"/>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20654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5D56A-BD0F-0E9E-53C9-2C62FB518C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AD4F3A-D0DC-1CEF-60D0-12610C8841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A20030-0522-6557-1039-80A7338C4D4D}"/>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5" name="Footer Placeholder 4">
            <a:extLst>
              <a:ext uri="{FF2B5EF4-FFF2-40B4-BE49-F238E27FC236}">
                <a16:creationId xmlns:a16="http://schemas.microsoft.com/office/drawing/2014/main" id="{4D910460-7E33-41F8-02D7-E8F575029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E2AB7-9968-A789-7157-B1CB031DED46}"/>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279968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8AC1-85E0-602A-A7CF-D035409CDA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7D838C-3571-8D50-80F2-01C6AE9065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EDF95-F3B3-E9BC-C6F4-DA3DE63536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462739-3465-3D72-1EBD-91CED88BC4DC}"/>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6" name="Footer Placeholder 5">
            <a:extLst>
              <a:ext uri="{FF2B5EF4-FFF2-40B4-BE49-F238E27FC236}">
                <a16:creationId xmlns:a16="http://schemas.microsoft.com/office/drawing/2014/main" id="{0E59215A-3876-C9F9-8F2D-E3756CCFF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A6D69-4051-ACE0-0BE0-A17C0B4D637B}"/>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302214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CDEE-3807-C6FA-78D4-9B37BCD557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CA04AD-D77E-4844-F76E-9E0BBFADD8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E49712-4DA8-2BCE-CAAF-25B7FEB526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572203-94DA-EC79-9EEF-21DE9C7F64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106356-4C23-CA1B-BD6E-E30DA39DC7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6A277A-E525-14A4-1453-1142823CD7BD}"/>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8" name="Footer Placeholder 7">
            <a:extLst>
              <a:ext uri="{FF2B5EF4-FFF2-40B4-BE49-F238E27FC236}">
                <a16:creationId xmlns:a16="http://schemas.microsoft.com/office/drawing/2014/main" id="{84ECD227-16DB-54EF-2E3A-7DBE5A3B63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336191-2DAC-CB62-744F-DB165603EE6D}"/>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338437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061E-C9AF-C216-1A6C-A95028A24B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36807C-5C18-B26C-78B7-C227AF5841D7}"/>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4" name="Footer Placeholder 3">
            <a:extLst>
              <a:ext uri="{FF2B5EF4-FFF2-40B4-BE49-F238E27FC236}">
                <a16:creationId xmlns:a16="http://schemas.microsoft.com/office/drawing/2014/main" id="{E0E421E4-306D-0FF9-6D23-84ADE6FC92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CD71EE-B34E-6B26-96BC-ADB49BF45197}"/>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190362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E89A92-A56C-C1BC-A138-86260B3CE2E8}"/>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3" name="Footer Placeholder 2">
            <a:extLst>
              <a:ext uri="{FF2B5EF4-FFF2-40B4-BE49-F238E27FC236}">
                <a16:creationId xmlns:a16="http://schemas.microsoft.com/office/drawing/2014/main" id="{7C3F9BE1-28D7-1CD8-0B53-56DFE42E6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2EF264-B23E-9AA3-E20D-A54456471C19}"/>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32345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E75A-FF09-C8AB-6D90-9C82DDCDFF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A51778-D79F-F3B0-F018-A668BAE58C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E7973C-CA1F-870D-67B3-151CBAB91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5C152-C66E-8B5C-B2D0-0D0003531877}"/>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6" name="Footer Placeholder 5">
            <a:extLst>
              <a:ext uri="{FF2B5EF4-FFF2-40B4-BE49-F238E27FC236}">
                <a16:creationId xmlns:a16="http://schemas.microsoft.com/office/drawing/2014/main" id="{178FF3E6-0656-FE19-D316-FF053A60B8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F17EB-18BA-DBE0-4B2B-CD398C6324FA}"/>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3545416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5C4BF-C6FD-1403-54E2-19C585BE0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187565-1D41-1DAF-A81C-9ECFEB74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FC5277-1965-75DB-9721-BA79B87E35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68DA52-4BA7-3E34-2A36-703B2CF3EC40}"/>
              </a:ext>
            </a:extLst>
          </p:cNvPr>
          <p:cNvSpPr>
            <a:spLocks noGrp="1"/>
          </p:cNvSpPr>
          <p:nvPr>
            <p:ph type="dt" sz="half" idx="10"/>
          </p:nvPr>
        </p:nvSpPr>
        <p:spPr/>
        <p:txBody>
          <a:bodyPr/>
          <a:lstStyle/>
          <a:p>
            <a:fld id="{2FC65679-D8D3-4A6D-AA69-4E9D978E2D7D}" type="datetimeFigureOut">
              <a:rPr lang="en-US" smtClean="0"/>
              <a:t>1/15/2023</a:t>
            </a:fld>
            <a:endParaRPr lang="en-US"/>
          </a:p>
        </p:txBody>
      </p:sp>
      <p:sp>
        <p:nvSpPr>
          <p:cNvPr id="6" name="Footer Placeholder 5">
            <a:extLst>
              <a:ext uri="{FF2B5EF4-FFF2-40B4-BE49-F238E27FC236}">
                <a16:creationId xmlns:a16="http://schemas.microsoft.com/office/drawing/2014/main" id="{69A17D3A-1A89-D784-46C5-DFB83ED73A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A8C6C-CF00-24B1-E516-3FDD23DA730F}"/>
              </a:ext>
            </a:extLst>
          </p:cNvPr>
          <p:cNvSpPr>
            <a:spLocks noGrp="1"/>
          </p:cNvSpPr>
          <p:nvPr>
            <p:ph type="sldNum" sz="quarter" idx="12"/>
          </p:nvPr>
        </p:nvSpPr>
        <p:spPr/>
        <p:txBody>
          <a:bodyPr/>
          <a:lstStyle/>
          <a:p>
            <a:fld id="{B17FE3E7-9CB7-404B-AC79-282DB47AA2EF}" type="slidenum">
              <a:rPr lang="en-US" smtClean="0"/>
              <a:t>‹#›</a:t>
            </a:fld>
            <a:endParaRPr lang="en-US"/>
          </a:p>
        </p:txBody>
      </p:sp>
    </p:spTree>
    <p:extLst>
      <p:ext uri="{BB962C8B-B14F-4D97-AF65-F5344CB8AC3E}">
        <p14:creationId xmlns:p14="http://schemas.microsoft.com/office/powerpoint/2010/main" val="166802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C0D6E2-A02A-7A62-D129-6CDCF8208C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A5DA5D-E399-9CA8-823E-DEE4773D5D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9F06F-E19E-4012-4468-B4356011A9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65679-D8D3-4A6D-AA69-4E9D978E2D7D}" type="datetimeFigureOut">
              <a:rPr lang="en-US" smtClean="0"/>
              <a:t>1/15/2023</a:t>
            </a:fld>
            <a:endParaRPr lang="en-US"/>
          </a:p>
        </p:txBody>
      </p:sp>
      <p:sp>
        <p:nvSpPr>
          <p:cNvPr id="5" name="Footer Placeholder 4">
            <a:extLst>
              <a:ext uri="{FF2B5EF4-FFF2-40B4-BE49-F238E27FC236}">
                <a16:creationId xmlns:a16="http://schemas.microsoft.com/office/drawing/2014/main" id="{8FC24CB3-FE34-FC82-256B-848806DCCE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98FF19-E530-2689-4616-2CCC5C75D5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FE3E7-9CB7-404B-AC79-282DB47AA2EF}" type="slidenum">
              <a:rPr lang="en-US" smtClean="0"/>
              <a:t>‹#›</a:t>
            </a:fld>
            <a:endParaRPr lang="en-US"/>
          </a:p>
        </p:txBody>
      </p:sp>
    </p:spTree>
    <p:extLst>
      <p:ext uri="{BB962C8B-B14F-4D97-AF65-F5344CB8AC3E}">
        <p14:creationId xmlns:p14="http://schemas.microsoft.com/office/powerpoint/2010/main" val="133280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7E682365-EF5A-258D-996D-991DF0027D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52505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084BF-5246-87BD-5E82-1FCC77B73F17}"/>
              </a:ext>
            </a:extLst>
          </p:cNvPr>
          <p:cNvSpPr>
            <a:spLocks noGrp="1"/>
          </p:cNvSpPr>
          <p:nvPr>
            <p:ph type="title"/>
          </p:nvPr>
        </p:nvSpPr>
        <p:spPr/>
        <p:txBody>
          <a:bodyPr/>
          <a:lstStyle/>
          <a:p>
            <a:r>
              <a:rPr lang="en-US" dirty="0"/>
              <a:t>Talk WITH him.</a:t>
            </a:r>
          </a:p>
        </p:txBody>
      </p:sp>
      <p:sp>
        <p:nvSpPr>
          <p:cNvPr id="3" name="Content Placeholder 2">
            <a:extLst>
              <a:ext uri="{FF2B5EF4-FFF2-40B4-BE49-F238E27FC236}">
                <a16:creationId xmlns:a16="http://schemas.microsoft.com/office/drawing/2014/main" id="{6456E94D-CB27-A4D6-64E4-1A34F5F2B679}"/>
              </a:ext>
            </a:extLst>
          </p:cNvPr>
          <p:cNvSpPr>
            <a:spLocks noGrp="1"/>
          </p:cNvSpPr>
          <p:nvPr>
            <p:ph idx="1"/>
          </p:nvPr>
        </p:nvSpPr>
        <p:spPr/>
        <p:txBody>
          <a:bodyPr>
            <a:normAutofit fontScale="92500" lnSpcReduction="10000"/>
          </a:bodyPr>
          <a:lstStyle/>
          <a:p>
            <a:pPr marL="0" indent="0" algn="l">
              <a:buNone/>
            </a:pPr>
            <a:r>
              <a:rPr lang="en-US" sz="5400" b="0" i="0" dirty="0">
                <a:solidFill>
                  <a:srgbClr val="050505"/>
                </a:solidFill>
                <a:effectLst/>
                <a:latin typeface="inherit"/>
              </a:rPr>
              <a:t>“I have heard it said many times, "You cannot over communicate."</a:t>
            </a:r>
          </a:p>
          <a:p>
            <a:pPr marL="0" indent="0" algn="l">
              <a:buNone/>
            </a:pPr>
            <a:r>
              <a:rPr lang="en-US" sz="5400" b="0" i="0" dirty="0">
                <a:solidFill>
                  <a:srgbClr val="050505"/>
                </a:solidFill>
                <a:effectLst/>
                <a:latin typeface="inherit"/>
              </a:rPr>
              <a:t>Which is a good reminder of another truth, "You cannot pray enough."</a:t>
            </a:r>
          </a:p>
          <a:p>
            <a:pPr marL="0" indent="0" algn="l">
              <a:buNone/>
            </a:pPr>
            <a:r>
              <a:rPr lang="en-US" sz="5400" b="0" i="0" dirty="0">
                <a:solidFill>
                  <a:srgbClr val="050505"/>
                </a:solidFill>
                <a:effectLst/>
                <a:latin typeface="inherit"/>
              </a:rPr>
              <a:t>Pray about everything! “</a:t>
            </a:r>
          </a:p>
          <a:p>
            <a:pPr marL="0" indent="0" algn="l">
              <a:buNone/>
            </a:pPr>
            <a:r>
              <a:rPr lang="en-US" sz="5400" b="0" i="0" dirty="0">
                <a:solidFill>
                  <a:srgbClr val="050505"/>
                </a:solidFill>
                <a:effectLst/>
                <a:latin typeface="inherit"/>
              </a:rPr>
              <a:t>– Matt Dabbs</a:t>
            </a:r>
          </a:p>
          <a:p>
            <a:pPr marL="0" indent="0">
              <a:buNone/>
            </a:pPr>
            <a:endParaRPr lang="en-US" dirty="0"/>
          </a:p>
        </p:txBody>
      </p:sp>
    </p:spTree>
    <p:extLst>
      <p:ext uri="{BB962C8B-B14F-4D97-AF65-F5344CB8AC3E}">
        <p14:creationId xmlns:p14="http://schemas.microsoft.com/office/powerpoint/2010/main" val="3033574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6C117-55E2-3B06-812B-70D93D6B714C}"/>
              </a:ext>
            </a:extLst>
          </p:cNvPr>
          <p:cNvSpPr>
            <a:spLocks noGrp="1"/>
          </p:cNvSpPr>
          <p:nvPr>
            <p:ph type="title"/>
          </p:nvPr>
        </p:nvSpPr>
        <p:spPr/>
        <p:txBody>
          <a:bodyPr/>
          <a:lstStyle/>
          <a:p>
            <a:r>
              <a:rPr lang="en-US" dirty="0"/>
              <a:t>Talk WITH Jesus</a:t>
            </a:r>
          </a:p>
        </p:txBody>
      </p:sp>
      <p:sp>
        <p:nvSpPr>
          <p:cNvPr id="3" name="Content Placeholder 2">
            <a:extLst>
              <a:ext uri="{FF2B5EF4-FFF2-40B4-BE49-F238E27FC236}">
                <a16:creationId xmlns:a16="http://schemas.microsoft.com/office/drawing/2014/main" id="{A8AE9B11-58E9-55B4-0045-36897562AD37}"/>
              </a:ext>
            </a:extLst>
          </p:cNvPr>
          <p:cNvSpPr>
            <a:spLocks noGrp="1"/>
          </p:cNvSpPr>
          <p:nvPr>
            <p:ph idx="1"/>
          </p:nvPr>
        </p:nvSpPr>
        <p:spPr/>
        <p:txBody>
          <a:bodyPr>
            <a:noAutofit/>
          </a:bodyPr>
          <a:lstStyle/>
          <a:p>
            <a:pPr marL="0" indent="0">
              <a:buNone/>
            </a:pPr>
            <a:r>
              <a:rPr lang="en-US" sz="6000" b="0" i="0" dirty="0">
                <a:solidFill>
                  <a:srgbClr val="000000"/>
                </a:solidFill>
                <a:effectLst/>
                <a:latin typeface="system-ui"/>
              </a:rPr>
              <a:t>They said to each other, “Weren’t our hearts burning within us while </a:t>
            </a:r>
            <a:r>
              <a:rPr lang="en-US" sz="6000" b="0" i="0" dirty="0">
                <a:solidFill>
                  <a:srgbClr val="FF0000"/>
                </a:solidFill>
                <a:effectLst/>
                <a:latin typeface="system-ui"/>
              </a:rPr>
              <a:t>he was talking with us</a:t>
            </a:r>
            <a:r>
              <a:rPr lang="en-US" sz="6000" b="0" i="0" dirty="0">
                <a:solidFill>
                  <a:srgbClr val="000000"/>
                </a:solidFill>
                <a:effectLst/>
                <a:latin typeface="system-ui"/>
              </a:rPr>
              <a:t> on the road and explaining the Scriptures to us?” </a:t>
            </a:r>
          </a:p>
          <a:p>
            <a:pPr marL="0" indent="0">
              <a:buNone/>
            </a:pPr>
            <a:r>
              <a:rPr lang="en-US" sz="6000" dirty="0">
                <a:solidFill>
                  <a:srgbClr val="000000"/>
                </a:solidFill>
                <a:latin typeface="system-ui"/>
              </a:rPr>
              <a:t>- Luke 24:32</a:t>
            </a:r>
            <a:endParaRPr lang="en-US" sz="6000" dirty="0"/>
          </a:p>
        </p:txBody>
      </p:sp>
    </p:spTree>
    <p:extLst>
      <p:ext uri="{BB962C8B-B14F-4D97-AF65-F5344CB8AC3E}">
        <p14:creationId xmlns:p14="http://schemas.microsoft.com/office/powerpoint/2010/main" val="811922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2B39-0BA2-3B11-8186-8D1FE0A32E6C}"/>
              </a:ext>
            </a:extLst>
          </p:cNvPr>
          <p:cNvSpPr>
            <a:spLocks noGrp="1"/>
          </p:cNvSpPr>
          <p:nvPr>
            <p:ph type="title"/>
          </p:nvPr>
        </p:nvSpPr>
        <p:spPr/>
        <p:txBody>
          <a:bodyPr/>
          <a:lstStyle/>
          <a:p>
            <a:r>
              <a:rPr lang="en-US" dirty="0"/>
              <a:t>Talk WITH him.</a:t>
            </a:r>
          </a:p>
        </p:txBody>
      </p:sp>
      <p:sp>
        <p:nvSpPr>
          <p:cNvPr id="3" name="Content Placeholder 2">
            <a:extLst>
              <a:ext uri="{FF2B5EF4-FFF2-40B4-BE49-F238E27FC236}">
                <a16:creationId xmlns:a16="http://schemas.microsoft.com/office/drawing/2014/main" id="{0F81DC6E-4D46-CF6D-C2FA-AE527E8FA911}"/>
              </a:ext>
            </a:extLst>
          </p:cNvPr>
          <p:cNvSpPr>
            <a:spLocks noGrp="1"/>
          </p:cNvSpPr>
          <p:nvPr>
            <p:ph idx="1"/>
          </p:nvPr>
        </p:nvSpPr>
        <p:spPr/>
        <p:txBody>
          <a:bodyPr>
            <a:noAutofit/>
          </a:bodyPr>
          <a:lstStyle/>
          <a:p>
            <a:pPr marL="0" indent="0">
              <a:buNone/>
            </a:pPr>
            <a:r>
              <a:rPr lang="en-US" sz="5400" b="0" i="0" dirty="0">
                <a:solidFill>
                  <a:srgbClr val="000000"/>
                </a:solidFill>
                <a:effectLst/>
                <a:latin typeface="system-ui"/>
              </a:rPr>
              <a:t>The following night, </a:t>
            </a:r>
            <a:r>
              <a:rPr lang="en-US" sz="5400" b="0" i="0" dirty="0">
                <a:solidFill>
                  <a:srgbClr val="FF0000"/>
                </a:solidFill>
                <a:effectLst/>
                <a:latin typeface="system-ui"/>
              </a:rPr>
              <a:t>the Lord stood by him and said</a:t>
            </a:r>
            <a:r>
              <a:rPr lang="en-US" sz="5400" b="0" i="0" dirty="0">
                <a:solidFill>
                  <a:srgbClr val="000000"/>
                </a:solidFill>
                <a:effectLst/>
                <a:latin typeface="system-ui"/>
              </a:rPr>
              <a:t>, “Have courage! For as you have testified about me in Jerusalem, so it is necessary for you to testify in Rome.”</a:t>
            </a:r>
          </a:p>
          <a:p>
            <a:pPr marL="0" indent="0">
              <a:buNone/>
            </a:pPr>
            <a:r>
              <a:rPr lang="en-US" sz="5400" dirty="0">
                <a:solidFill>
                  <a:srgbClr val="000000"/>
                </a:solidFill>
                <a:latin typeface="system-ui"/>
              </a:rPr>
              <a:t>- Acts 23:11</a:t>
            </a:r>
            <a:endParaRPr lang="en-US" sz="5400" dirty="0"/>
          </a:p>
        </p:txBody>
      </p:sp>
    </p:spTree>
    <p:extLst>
      <p:ext uri="{BB962C8B-B14F-4D97-AF65-F5344CB8AC3E}">
        <p14:creationId xmlns:p14="http://schemas.microsoft.com/office/powerpoint/2010/main" val="376403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9E32-F2CB-6B23-94D9-3EE0E7CCFB69}"/>
              </a:ext>
            </a:extLst>
          </p:cNvPr>
          <p:cNvSpPr>
            <a:spLocks noGrp="1"/>
          </p:cNvSpPr>
          <p:nvPr>
            <p:ph type="title"/>
          </p:nvPr>
        </p:nvSpPr>
        <p:spPr/>
        <p:txBody>
          <a:bodyPr/>
          <a:lstStyle/>
          <a:p>
            <a:r>
              <a:rPr lang="en-US" dirty="0"/>
              <a:t>Talk WITH him.</a:t>
            </a:r>
          </a:p>
        </p:txBody>
      </p:sp>
      <p:sp>
        <p:nvSpPr>
          <p:cNvPr id="3" name="Content Placeholder 2">
            <a:extLst>
              <a:ext uri="{FF2B5EF4-FFF2-40B4-BE49-F238E27FC236}">
                <a16:creationId xmlns:a16="http://schemas.microsoft.com/office/drawing/2014/main" id="{84499186-C38B-9739-5DA8-04E76D1FD90D}"/>
              </a:ext>
            </a:extLst>
          </p:cNvPr>
          <p:cNvSpPr>
            <a:spLocks noGrp="1"/>
          </p:cNvSpPr>
          <p:nvPr>
            <p:ph idx="1"/>
          </p:nvPr>
        </p:nvSpPr>
        <p:spPr/>
        <p:txBody>
          <a:bodyPr>
            <a:noAutofit/>
          </a:bodyPr>
          <a:lstStyle/>
          <a:p>
            <a:pPr marL="0" indent="0">
              <a:buNone/>
            </a:pPr>
            <a:r>
              <a:rPr lang="en-US" sz="4000" b="0" i="0" dirty="0">
                <a:solidFill>
                  <a:srgbClr val="000000"/>
                </a:solidFill>
                <a:effectLst/>
                <a:latin typeface="system-ui"/>
              </a:rPr>
              <a:t>For last night an angel of the God I belong to and serve </a:t>
            </a:r>
            <a:r>
              <a:rPr lang="en-US" sz="4000" b="0" i="0" dirty="0">
                <a:solidFill>
                  <a:srgbClr val="FF0000"/>
                </a:solidFill>
                <a:effectLst/>
                <a:latin typeface="system-ui"/>
              </a:rPr>
              <a:t>stood by me and said</a:t>
            </a:r>
            <a:r>
              <a:rPr lang="en-US" sz="4000" b="0" i="0" dirty="0">
                <a:solidFill>
                  <a:srgbClr val="000000"/>
                </a:solidFill>
                <a:effectLst/>
                <a:latin typeface="system-ui"/>
              </a:rPr>
              <a:t>, ‘Don’t be afraid, Paul. It is necessary for you to appear before Caesar. And indeed, God has graciously given you all those who are sailing with you.’ So take courage, men, because I believe God that it will be just the way it was told to me.</a:t>
            </a:r>
          </a:p>
          <a:p>
            <a:pPr marL="0" indent="0">
              <a:buNone/>
            </a:pPr>
            <a:r>
              <a:rPr lang="en-US" sz="4000" dirty="0">
                <a:solidFill>
                  <a:srgbClr val="000000"/>
                </a:solidFill>
                <a:latin typeface="system-ui"/>
              </a:rPr>
              <a:t>- Acts 27:23-25</a:t>
            </a:r>
            <a:endParaRPr lang="en-US" sz="4000" dirty="0"/>
          </a:p>
        </p:txBody>
      </p:sp>
    </p:spTree>
    <p:extLst>
      <p:ext uri="{BB962C8B-B14F-4D97-AF65-F5344CB8AC3E}">
        <p14:creationId xmlns:p14="http://schemas.microsoft.com/office/powerpoint/2010/main" val="2251524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8B2C16-50DB-9077-9CDB-CB5036A11BC1}"/>
              </a:ext>
            </a:extLst>
          </p:cNvPr>
          <p:cNvSpPr>
            <a:spLocks noGrp="1"/>
          </p:cNvSpPr>
          <p:nvPr>
            <p:ph idx="1"/>
          </p:nvPr>
        </p:nvSpPr>
        <p:spPr/>
        <p:txBody>
          <a:bodyPr>
            <a:normAutofit/>
          </a:bodyPr>
          <a:lstStyle/>
          <a:p>
            <a:pPr marL="0" indent="0" algn="ctr">
              <a:buNone/>
            </a:pPr>
            <a:r>
              <a:rPr lang="en-US" sz="9600" dirty="0"/>
              <a:t>Walk WITH him. </a:t>
            </a:r>
          </a:p>
        </p:txBody>
      </p:sp>
    </p:spTree>
    <p:extLst>
      <p:ext uri="{BB962C8B-B14F-4D97-AF65-F5344CB8AC3E}">
        <p14:creationId xmlns:p14="http://schemas.microsoft.com/office/powerpoint/2010/main" val="1579949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1D899-3417-6E5D-C9F9-42AD037CCAD4}"/>
              </a:ext>
            </a:extLst>
          </p:cNvPr>
          <p:cNvSpPr>
            <a:spLocks noGrp="1"/>
          </p:cNvSpPr>
          <p:nvPr>
            <p:ph type="title"/>
          </p:nvPr>
        </p:nvSpPr>
        <p:spPr/>
        <p:txBody>
          <a:bodyPr/>
          <a:lstStyle/>
          <a:p>
            <a:r>
              <a:rPr lang="en-US" dirty="0"/>
              <a:t>Walk WITH him.</a:t>
            </a:r>
          </a:p>
        </p:txBody>
      </p:sp>
      <p:sp>
        <p:nvSpPr>
          <p:cNvPr id="3" name="Content Placeholder 2">
            <a:extLst>
              <a:ext uri="{FF2B5EF4-FFF2-40B4-BE49-F238E27FC236}">
                <a16:creationId xmlns:a16="http://schemas.microsoft.com/office/drawing/2014/main" id="{1C681303-2DFF-35AE-761E-249BE6E87284}"/>
              </a:ext>
            </a:extLst>
          </p:cNvPr>
          <p:cNvSpPr>
            <a:spLocks noGrp="1"/>
          </p:cNvSpPr>
          <p:nvPr>
            <p:ph idx="1"/>
          </p:nvPr>
        </p:nvSpPr>
        <p:spPr/>
        <p:txBody>
          <a:bodyPr>
            <a:noAutofit/>
          </a:bodyPr>
          <a:lstStyle/>
          <a:p>
            <a:pPr marL="0" indent="0">
              <a:buNone/>
            </a:pPr>
            <a:r>
              <a:rPr lang="en-US" sz="4400" b="0" i="0" dirty="0">
                <a:solidFill>
                  <a:srgbClr val="000000"/>
                </a:solidFill>
                <a:effectLst/>
                <a:latin typeface="system-ui"/>
              </a:rPr>
              <a:t>Enoch was 65 years old when he fathered Methuselah. And after he fathered Methuselah, </a:t>
            </a:r>
            <a:r>
              <a:rPr lang="en-US" sz="4400" b="0" i="0" dirty="0">
                <a:solidFill>
                  <a:srgbClr val="FF0000"/>
                </a:solidFill>
                <a:effectLst/>
                <a:latin typeface="system-ui"/>
              </a:rPr>
              <a:t>Enoch walked with God 300 years</a:t>
            </a:r>
            <a:r>
              <a:rPr lang="en-US" sz="4400" b="0" i="0" dirty="0">
                <a:solidFill>
                  <a:srgbClr val="000000"/>
                </a:solidFill>
                <a:effectLst/>
                <a:latin typeface="system-ui"/>
              </a:rPr>
              <a:t> and fathered other sons and daughters. So Enoch’s life lasted 365 years. </a:t>
            </a:r>
            <a:r>
              <a:rPr lang="en-US" sz="4400" b="0" i="0" dirty="0">
                <a:solidFill>
                  <a:srgbClr val="FF0000"/>
                </a:solidFill>
                <a:effectLst/>
                <a:latin typeface="system-ui"/>
              </a:rPr>
              <a:t>Enoch walked with God; </a:t>
            </a:r>
            <a:r>
              <a:rPr lang="en-US" sz="4400" b="0" i="0" dirty="0">
                <a:solidFill>
                  <a:srgbClr val="000000"/>
                </a:solidFill>
                <a:effectLst/>
                <a:latin typeface="system-ui"/>
              </a:rPr>
              <a:t>then he was not there because God took him.</a:t>
            </a:r>
          </a:p>
          <a:p>
            <a:pPr marL="0" indent="0">
              <a:buNone/>
            </a:pPr>
            <a:r>
              <a:rPr lang="en-US" sz="4400" dirty="0">
                <a:solidFill>
                  <a:srgbClr val="000000"/>
                </a:solidFill>
                <a:latin typeface="system-ui"/>
              </a:rPr>
              <a:t>- Genesis 5:21-24</a:t>
            </a:r>
            <a:endParaRPr lang="en-US" sz="4400" dirty="0"/>
          </a:p>
        </p:txBody>
      </p:sp>
    </p:spTree>
    <p:extLst>
      <p:ext uri="{BB962C8B-B14F-4D97-AF65-F5344CB8AC3E}">
        <p14:creationId xmlns:p14="http://schemas.microsoft.com/office/powerpoint/2010/main" val="2513459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FC6D-8084-F787-0D26-F5AD587751F5}"/>
              </a:ext>
            </a:extLst>
          </p:cNvPr>
          <p:cNvSpPr>
            <a:spLocks noGrp="1"/>
          </p:cNvSpPr>
          <p:nvPr>
            <p:ph type="title"/>
          </p:nvPr>
        </p:nvSpPr>
        <p:spPr/>
        <p:txBody>
          <a:bodyPr/>
          <a:lstStyle/>
          <a:p>
            <a:r>
              <a:rPr lang="en-US" dirty="0"/>
              <a:t>Walk WITH him</a:t>
            </a:r>
          </a:p>
        </p:txBody>
      </p:sp>
      <p:sp>
        <p:nvSpPr>
          <p:cNvPr id="3" name="Content Placeholder 2">
            <a:extLst>
              <a:ext uri="{FF2B5EF4-FFF2-40B4-BE49-F238E27FC236}">
                <a16:creationId xmlns:a16="http://schemas.microsoft.com/office/drawing/2014/main" id="{B0E93907-5095-3CEC-B16E-CE9FD612E253}"/>
              </a:ext>
            </a:extLst>
          </p:cNvPr>
          <p:cNvSpPr>
            <a:spLocks noGrp="1"/>
          </p:cNvSpPr>
          <p:nvPr>
            <p:ph idx="1"/>
          </p:nvPr>
        </p:nvSpPr>
        <p:spPr/>
        <p:txBody>
          <a:bodyPr>
            <a:noAutofit/>
          </a:bodyPr>
          <a:lstStyle/>
          <a:p>
            <a:pPr marL="0" indent="0">
              <a:buNone/>
            </a:pPr>
            <a:r>
              <a:rPr lang="en-US" sz="6000" b="0" i="0" dirty="0">
                <a:solidFill>
                  <a:srgbClr val="000000"/>
                </a:solidFill>
                <a:effectLst/>
                <a:latin typeface="system-ui"/>
              </a:rPr>
              <a:t>These are the family records of Noah. Noah was a righteous man, blameless among his contemporaries; </a:t>
            </a:r>
            <a:r>
              <a:rPr lang="en-US" sz="6000" b="0" i="0" dirty="0">
                <a:solidFill>
                  <a:srgbClr val="FF0000"/>
                </a:solidFill>
                <a:effectLst/>
                <a:latin typeface="system-ui"/>
              </a:rPr>
              <a:t>Noah walked with God.</a:t>
            </a:r>
            <a:r>
              <a:rPr lang="en-US" sz="6000" b="0" i="0" dirty="0">
                <a:solidFill>
                  <a:srgbClr val="000000"/>
                </a:solidFill>
                <a:effectLst/>
                <a:latin typeface="system-ui"/>
              </a:rPr>
              <a:t> </a:t>
            </a:r>
          </a:p>
          <a:p>
            <a:pPr marL="0" indent="0">
              <a:buNone/>
            </a:pPr>
            <a:r>
              <a:rPr lang="en-US" sz="6000" dirty="0">
                <a:solidFill>
                  <a:srgbClr val="000000"/>
                </a:solidFill>
                <a:latin typeface="system-ui"/>
              </a:rPr>
              <a:t>- Genesis 6:9</a:t>
            </a:r>
            <a:endParaRPr lang="en-US" sz="6000" dirty="0"/>
          </a:p>
        </p:txBody>
      </p:sp>
    </p:spTree>
    <p:extLst>
      <p:ext uri="{BB962C8B-B14F-4D97-AF65-F5344CB8AC3E}">
        <p14:creationId xmlns:p14="http://schemas.microsoft.com/office/powerpoint/2010/main" val="3786876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A5FB-9125-5543-FC27-8287748A3284}"/>
              </a:ext>
            </a:extLst>
          </p:cNvPr>
          <p:cNvSpPr>
            <a:spLocks noGrp="1"/>
          </p:cNvSpPr>
          <p:nvPr>
            <p:ph type="title"/>
          </p:nvPr>
        </p:nvSpPr>
        <p:spPr/>
        <p:txBody>
          <a:bodyPr/>
          <a:lstStyle/>
          <a:p>
            <a:r>
              <a:rPr lang="en-US" dirty="0"/>
              <a:t>Walk WITH him</a:t>
            </a:r>
          </a:p>
        </p:txBody>
      </p:sp>
      <p:sp>
        <p:nvSpPr>
          <p:cNvPr id="3" name="Content Placeholder 2">
            <a:extLst>
              <a:ext uri="{FF2B5EF4-FFF2-40B4-BE49-F238E27FC236}">
                <a16:creationId xmlns:a16="http://schemas.microsoft.com/office/drawing/2014/main" id="{1CFBF730-E9B6-CCBE-9F70-F99DCB5F0B07}"/>
              </a:ext>
            </a:extLst>
          </p:cNvPr>
          <p:cNvSpPr>
            <a:spLocks noGrp="1"/>
          </p:cNvSpPr>
          <p:nvPr>
            <p:ph idx="1"/>
          </p:nvPr>
        </p:nvSpPr>
        <p:spPr/>
        <p:txBody>
          <a:bodyPr>
            <a:noAutofit/>
          </a:bodyPr>
          <a:lstStyle/>
          <a:p>
            <a:pPr marL="0" indent="0">
              <a:buNone/>
            </a:pPr>
            <a:r>
              <a:rPr lang="en-US" sz="8000" dirty="0"/>
              <a:t>Patience is what we encounter between being passive and being panicked.  </a:t>
            </a:r>
          </a:p>
        </p:txBody>
      </p:sp>
    </p:spTree>
    <p:extLst>
      <p:ext uri="{BB962C8B-B14F-4D97-AF65-F5344CB8AC3E}">
        <p14:creationId xmlns:p14="http://schemas.microsoft.com/office/powerpoint/2010/main" val="4245732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49CD-2D1A-B4E9-17E9-27D3F3B3557D}"/>
              </a:ext>
            </a:extLst>
          </p:cNvPr>
          <p:cNvSpPr>
            <a:spLocks noGrp="1"/>
          </p:cNvSpPr>
          <p:nvPr>
            <p:ph type="title"/>
          </p:nvPr>
        </p:nvSpPr>
        <p:spPr/>
        <p:txBody>
          <a:bodyPr/>
          <a:lstStyle/>
          <a:p>
            <a:r>
              <a:rPr lang="en-US" dirty="0"/>
              <a:t>Walk WITH him.</a:t>
            </a:r>
          </a:p>
        </p:txBody>
      </p:sp>
      <p:sp>
        <p:nvSpPr>
          <p:cNvPr id="3" name="Content Placeholder 2">
            <a:extLst>
              <a:ext uri="{FF2B5EF4-FFF2-40B4-BE49-F238E27FC236}">
                <a16:creationId xmlns:a16="http://schemas.microsoft.com/office/drawing/2014/main" id="{BE87A357-6F68-5DA0-4F4F-2752D8423FF5}"/>
              </a:ext>
            </a:extLst>
          </p:cNvPr>
          <p:cNvSpPr>
            <a:spLocks noGrp="1"/>
          </p:cNvSpPr>
          <p:nvPr>
            <p:ph idx="1"/>
          </p:nvPr>
        </p:nvSpPr>
        <p:spPr/>
        <p:txBody>
          <a:bodyPr>
            <a:noAutofit/>
          </a:bodyPr>
          <a:lstStyle/>
          <a:p>
            <a:pPr marL="0" indent="0">
              <a:buNone/>
            </a:pPr>
            <a:r>
              <a:rPr lang="en-US" sz="6000" b="0" i="0" dirty="0">
                <a:solidFill>
                  <a:srgbClr val="000000"/>
                </a:solidFill>
                <a:effectLst/>
                <a:latin typeface="system-ui"/>
              </a:rPr>
              <a:t>Mankind, he has told each of you what is good and what it is the </a:t>
            </a:r>
            <a:r>
              <a:rPr lang="en-US" sz="6000" b="0" i="0" cap="small" dirty="0">
                <a:solidFill>
                  <a:srgbClr val="000000"/>
                </a:solidFill>
                <a:effectLst/>
                <a:latin typeface="system-ui"/>
              </a:rPr>
              <a:t>Lord</a:t>
            </a:r>
            <a:r>
              <a:rPr lang="en-US" sz="6000" b="0" i="0" dirty="0">
                <a:solidFill>
                  <a:srgbClr val="000000"/>
                </a:solidFill>
                <a:effectLst/>
                <a:latin typeface="system-ui"/>
              </a:rPr>
              <a:t> requires of you: to act justly, to love faithfulness, and </a:t>
            </a:r>
            <a:r>
              <a:rPr lang="en-US" sz="6000" b="0" i="0" dirty="0">
                <a:solidFill>
                  <a:srgbClr val="FF0000"/>
                </a:solidFill>
                <a:effectLst/>
                <a:latin typeface="system-ui"/>
              </a:rPr>
              <a:t>to </a:t>
            </a:r>
            <a:r>
              <a:rPr lang="en-US" sz="6000" i="0" dirty="0">
                <a:solidFill>
                  <a:srgbClr val="FF0000"/>
                </a:solidFill>
                <a:effectLst/>
                <a:latin typeface="system-ui"/>
              </a:rPr>
              <a:t>walk</a:t>
            </a:r>
            <a:r>
              <a:rPr lang="en-US" sz="6000" b="0" i="0" dirty="0">
                <a:solidFill>
                  <a:srgbClr val="FF0000"/>
                </a:solidFill>
                <a:effectLst/>
                <a:latin typeface="system-ui"/>
              </a:rPr>
              <a:t> humbly </a:t>
            </a:r>
            <a:r>
              <a:rPr lang="en-US" sz="6000" i="0" dirty="0">
                <a:solidFill>
                  <a:srgbClr val="FF0000"/>
                </a:solidFill>
                <a:effectLst/>
                <a:latin typeface="system-ui"/>
              </a:rPr>
              <a:t>with</a:t>
            </a:r>
            <a:r>
              <a:rPr lang="en-US" sz="6000" b="0" i="0" dirty="0">
                <a:solidFill>
                  <a:srgbClr val="FF0000"/>
                </a:solidFill>
                <a:effectLst/>
                <a:latin typeface="system-ui"/>
              </a:rPr>
              <a:t> your </a:t>
            </a:r>
            <a:r>
              <a:rPr lang="en-US" sz="6000" i="0" dirty="0">
                <a:solidFill>
                  <a:srgbClr val="FF0000"/>
                </a:solidFill>
                <a:effectLst/>
                <a:latin typeface="system-ui"/>
              </a:rPr>
              <a:t>God</a:t>
            </a:r>
            <a:r>
              <a:rPr lang="en-US" sz="6000" i="0" dirty="0">
                <a:solidFill>
                  <a:srgbClr val="000000"/>
                </a:solidFill>
                <a:effectLst/>
                <a:latin typeface="system-ui"/>
              </a:rPr>
              <a:t>.</a:t>
            </a:r>
          </a:p>
          <a:p>
            <a:pPr marL="0" indent="0">
              <a:buNone/>
            </a:pPr>
            <a:r>
              <a:rPr lang="en-US" sz="6000" dirty="0">
                <a:solidFill>
                  <a:srgbClr val="000000"/>
                </a:solidFill>
                <a:latin typeface="system-ui"/>
              </a:rPr>
              <a:t>- Micah 6:8</a:t>
            </a:r>
            <a:endParaRPr lang="en-US" sz="6000" dirty="0"/>
          </a:p>
        </p:txBody>
      </p:sp>
    </p:spTree>
    <p:extLst>
      <p:ext uri="{BB962C8B-B14F-4D97-AF65-F5344CB8AC3E}">
        <p14:creationId xmlns:p14="http://schemas.microsoft.com/office/powerpoint/2010/main" val="2818337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7FFB-DEC7-17C3-2261-1545C303BA3D}"/>
              </a:ext>
            </a:extLst>
          </p:cNvPr>
          <p:cNvSpPr>
            <a:spLocks noGrp="1"/>
          </p:cNvSpPr>
          <p:nvPr>
            <p:ph type="title"/>
          </p:nvPr>
        </p:nvSpPr>
        <p:spPr/>
        <p:txBody>
          <a:bodyPr/>
          <a:lstStyle/>
          <a:p>
            <a:r>
              <a:rPr lang="en-US" dirty="0"/>
              <a:t>Be/Talk/Walk WITH him</a:t>
            </a:r>
          </a:p>
        </p:txBody>
      </p:sp>
      <p:sp>
        <p:nvSpPr>
          <p:cNvPr id="3" name="Content Placeholder 2">
            <a:extLst>
              <a:ext uri="{FF2B5EF4-FFF2-40B4-BE49-F238E27FC236}">
                <a16:creationId xmlns:a16="http://schemas.microsoft.com/office/drawing/2014/main" id="{5A24AC6C-1FFC-EA2D-302D-6C97DCEA28DA}"/>
              </a:ext>
            </a:extLst>
          </p:cNvPr>
          <p:cNvSpPr>
            <a:spLocks noGrp="1"/>
          </p:cNvSpPr>
          <p:nvPr>
            <p:ph idx="1"/>
          </p:nvPr>
        </p:nvSpPr>
        <p:spPr/>
        <p:txBody>
          <a:bodyPr>
            <a:normAutofit fontScale="92500" lnSpcReduction="20000"/>
          </a:bodyPr>
          <a:lstStyle/>
          <a:p>
            <a:pPr marL="0" indent="0">
              <a:buNone/>
            </a:pPr>
            <a:r>
              <a:rPr lang="en-US" b="1" i="0" baseline="30000" dirty="0">
                <a:solidFill>
                  <a:srgbClr val="000000"/>
                </a:solidFill>
                <a:effectLst/>
                <a:latin typeface="system-ui"/>
              </a:rPr>
              <a:t> </a:t>
            </a:r>
            <a:r>
              <a:rPr lang="en-US" sz="4300" b="0" i="0" dirty="0">
                <a:solidFill>
                  <a:srgbClr val="000000"/>
                </a:solidFill>
                <a:effectLst/>
                <a:latin typeface="system-ui"/>
              </a:rPr>
              <a:t>This is how we know that we know him: if we keep his commands. The one who says, “I have come to know him,” and yet doesn’t keep his commands, is a liar, and the truth is not in him. But whoever keeps his word, truly in him the love of God is made complete. This is how we know we are in him: The one who says he remains in him should walk just as he walked.</a:t>
            </a:r>
          </a:p>
          <a:p>
            <a:pPr marL="0" indent="0">
              <a:buNone/>
            </a:pPr>
            <a:r>
              <a:rPr lang="en-US" sz="4300" dirty="0">
                <a:solidFill>
                  <a:srgbClr val="000000"/>
                </a:solidFill>
                <a:latin typeface="system-ui"/>
              </a:rPr>
              <a:t>- 1 John 5:3-6</a:t>
            </a:r>
            <a:endParaRPr lang="en-US" sz="4300" dirty="0"/>
          </a:p>
        </p:txBody>
      </p:sp>
    </p:spTree>
    <p:extLst>
      <p:ext uri="{BB962C8B-B14F-4D97-AF65-F5344CB8AC3E}">
        <p14:creationId xmlns:p14="http://schemas.microsoft.com/office/powerpoint/2010/main" val="4163399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E06BB-540E-C0C7-BB19-04A470374DD4}"/>
              </a:ext>
            </a:extLst>
          </p:cNvPr>
          <p:cNvSpPr>
            <a:spLocks noGrp="1"/>
          </p:cNvSpPr>
          <p:nvPr>
            <p:ph type="title"/>
          </p:nvPr>
        </p:nvSpPr>
        <p:spPr/>
        <p:txBody>
          <a:bodyPr/>
          <a:lstStyle/>
          <a:p>
            <a:r>
              <a:rPr lang="en-US" dirty="0"/>
              <a:t>Incomplete postures</a:t>
            </a:r>
          </a:p>
        </p:txBody>
      </p:sp>
      <p:graphicFrame>
        <p:nvGraphicFramePr>
          <p:cNvPr id="7" name="Content Placeholder 2">
            <a:extLst>
              <a:ext uri="{FF2B5EF4-FFF2-40B4-BE49-F238E27FC236}">
                <a16:creationId xmlns:a16="http://schemas.microsoft.com/office/drawing/2014/main" id="{CC0CD52F-2BEF-6749-050B-E536DF49A3B9}"/>
              </a:ext>
            </a:extLst>
          </p:cNvPr>
          <p:cNvGraphicFramePr>
            <a:graphicFrameLocks noGrp="1"/>
          </p:cNvGraphicFramePr>
          <p:nvPr>
            <p:ph idx="1"/>
            <p:extLst>
              <p:ext uri="{D42A27DB-BD31-4B8C-83A1-F6EECF244321}">
                <p14:modId xmlns:p14="http://schemas.microsoft.com/office/powerpoint/2010/main" val="1085855847"/>
              </p:ext>
            </p:extLst>
          </p:nvPr>
        </p:nvGraphicFramePr>
        <p:xfrm>
          <a:off x="838200" y="1337188"/>
          <a:ext cx="10515600" cy="5378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32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7E682365-EF5A-258D-996D-991DF0027D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08227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14">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6">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18">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20">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E78440FB-1090-6F56-33E3-E82A59DED5D3}"/>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dirty="0">
                <a:solidFill>
                  <a:schemeClr val="tx1"/>
                </a:solidFill>
                <a:latin typeface="+mj-lt"/>
                <a:ea typeface="+mj-ea"/>
                <a:cs typeface="+mj-cs"/>
              </a:rPr>
              <a:t>Life WITH God</a:t>
            </a:r>
          </a:p>
        </p:txBody>
      </p:sp>
      <p:sp>
        <p:nvSpPr>
          <p:cNvPr id="41" name="Arc 22">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2" name="Oval 24">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004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8B2C16-50DB-9077-9CDB-CB5036A11BC1}"/>
              </a:ext>
            </a:extLst>
          </p:cNvPr>
          <p:cNvSpPr>
            <a:spLocks noGrp="1"/>
          </p:cNvSpPr>
          <p:nvPr>
            <p:ph idx="1"/>
          </p:nvPr>
        </p:nvSpPr>
        <p:spPr/>
        <p:txBody>
          <a:bodyPr>
            <a:normAutofit/>
          </a:bodyPr>
          <a:lstStyle/>
          <a:p>
            <a:pPr marL="0" indent="0" algn="ctr">
              <a:buNone/>
            </a:pPr>
            <a:r>
              <a:rPr lang="en-US" sz="9600" dirty="0"/>
              <a:t>Be WITH him. </a:t>
            </a:r>
          </a:p>
        </p:txBody>
      </p:sp>
    </p:spTree>
    <p:extLst>
      <p:ext uri="{BB962C8B-B14F-4D97-AF65-F5344CB8AC3E}">
        <p14:creationId xmlns:p14="http://schemas.microsoft.com/office/powerpoint/2010/main" val="339679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56CD6-C0F3-9EEE-45F4-937E1ABAF942}"/>
              </a:ext>
            </a:extLst>
          </p:cNvPr>
          <p:cNvSpPr>
            <a:spLocks noGrp="1"/>
          </p:cNvSpPr>
          <p:nvPr>
            <p:ph type="title"/>
          </p:nvPr>
        </p:nvSpPr>
        <p:spPr/>
        <p:txBody>
          <a:bodyPr/>
          <a:lstStyle/>
          <a:p>
            <a:r>
              <a:rPr lang="en-US" dirty="0"/>
              <a:t>Be WITH him.</a:t>
            </a:r>
          </a:p>
        </p:txBody>
      </p:sp>
      <p:sp>
        <p:nvSpPr>
          <p:cNvPr id="3" name="Content Placeholder 2">
            <a:extLst>
              <a:ext uri="{FF2B5EF4-FFF2-40B4-BE49-F238E27FC236}">
                <a16:creationId xmlns:a16="http://schemas.microsoft.com/office/drawing/2014/main" id="{B0228C97-2F54-7B4A-C2C2-5754FC67E80A}"/>
              </a:ext>
            </a:extLst>
          </p:cNvPr>
          <p:cNvSpPr>
            <a:spLocks noGrp="1"/>
          </p:cNvSpPr>
          <p:nvPr>
            <p:ph idx="1"/>
          </p:nvPr>
        </p:nvSpPr>
        <p:spPr/>
        <p:txBody>
          <a:bodyPr>
            <a:noAutofit/>
          </a:bodyPr>
          <a:lstStyle/>
          <a:p>
            <a:pPr marL="0" indent="0">
              <a:buNone/>
            </a:pPr>
            <a:r>
              <a:rPr lang="en-US" sz="4800" b="0" i="0" dirty="0">
                <a:solidFill>
                  <a:srgbClr val="000000"/>
                </a:solidFill>
                <a:effectLst/>
                <a:latin typeface="system-ui"/>
              </a:rPr>
              <a:t>Jesus went up the mountain and summoned those he wanted, and they came to him. He appointed twelve, whom he also named apostles, </a:t>
            </a:r>
            <a:r>
              <a:rPr lang="en-US" sz="4800" b="0" i="0" dirty="0">
                <a:solidFill>
                  <a:srgbClr val="FF0000"/>
                </a:solidFill>
                <a:effectLst/>
                <a:latin typeface="system-ui"/>
              </a:rPr>
              <a:t>to be with him</a:t>
            </a:r>
            <a:r>
              <a:rPr lang="en-US" sz="4800" b="0" i="0" dirty="0">
                <a:solidFill>
                  <a:srgbClr val="000000"/>
                </a:solidFill>
                <a:effectLst/>
                <a:latin typeface="system-ui"/>
              </a:rPr>
              <a:t>, to send them out to preach, </a:t>
            </a:r>
            <a:r>
              <a:rPr lang="en-US" sz="4800" b="1" i="0" baseline="30000" dirty="0">
                <a:solidFill>
                  <a:srgbClr val="000000"/>
                </a:solidFill>
                <a:effectLst/>
                <a:latin typeface="system-ui"/>
              </a:rPr>
              <a:t> </a:t>
            </a:r>
            <a:r>
              <a:rPr lang="en-US" sz="4800" b="0" i="0" dirty="0">
                <a:solidFill>
                  <a:srgbClr val="000000"/>
                </a:solidFill>
                <a:effectLst/>
                <a:latin typeface="system-ui"/>
              </a:rPr>
              <a:t>and to have authority to drive out demons. </a:t>
            </a:r>
          </a:p>
          <a:p>
            <a:pPr marL="0" indent="0">
              <a:buNone/>
            </a:pPr>
            <a:r>
              <a:rPr lang="en-US" sz="4800" b="0" i="0" dirty="0">
                <a:solidFill>
                  <a:srgbClr val="000000"/>
                </a:solidFill>
                <a:effectLst/>
                <a:latin typeface="system-ui"/>
              </a:rPr>
              <a:t>- Mark 3:13-15</a:t>
            </a:r>
            <a:endParaRPr lang="en-US" sz="4800" dirty="0"/>
          </a:p>
        </p:txBody>
      </p:sp>
    </p:spTree>
    <p:extLst>
      <p:ext uri="{BB962C8B-B14F-4D97-AF65-F5344CB8AC3E}">
        <p14:creationId xmlns:p14="http://schemas.microsoft.com/office/powerpoint/2010/main" val="306641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0C80-9BD5-BAC1-73F9-CEE3C426ADF3}"/>
              </a:ext>
            </a:extLst>
          </p:cNvPr>
          <p:cNvSpPr>
            <a:spLocks noGrp="1"/>
          </p:cNvSpPr>
          <p:nvPr>
            <p:ph type="title"/>
          </p:nvPr>
        </p:nvSpPr>
        <p:spPr/>
        <p:txBody>
          <a:bodyPr/>
          <a:lstStyle/>
          <a:p>
            <a:r>
              <a:rPr lang="en-US" dirty="0"/>
              <a:t>Be WITH him.</a:t>
            </a:r>
          </a:p>
        </p:txBody>
      </p:sp>
      <p:sp>
        <p:nvSpPr>
          <p:cNvPr id="3" name="Content Placeholder 2">
            <a:extLst>
              <a:ext uri="{FF2B5EF4-FFF2-40B4-BE49-F238E27FC236}">
                <a16:creationId xmlns:a16="http://schemas.microsoft.com/office/drawing/2014/main" id="{65D31415-17FD-FD29-975B-DFE7018227AD}"/>
              </a:ext>
            </a:extLst>
          </p:cNvPr>
          <p:cNvSpPr>
            <a:spLocks noGrp="1"/>
          </p:cNvSpPr>
          <p:nvPr>
            <p:ph idx="1"/>
          </p:nvPr>
        </p:nvSpPr>
        <p:spPr/>
        <p:txBody>
          <a:bodyPr>
            <a:noAutofit/>
          </a:bodyPr>
          <a:lstStyle/>
          <a:p>
            <a:pPr marL="0" indent="0">
              <a:buNone/>
            </a:pPr>
            <a:r>
              <a:rPr lang="en-US" sz="4400" b="0" i="0" dirty="0">
                <a:solidFill>
                  <a:srgbClr val="000000"/>
                </a:solidFill>
                <a:effectLst/>
                <a:latin typeface="system-ui"/>
              </a:rPr>
              <a:t>…There is salvation in no one else, for there is no other name under heaven given to people by which we must be saved.” When they observed the boldness of Peter and John and realized that they were uneducated and untrained men, they were amazed and recognized that </a:t>
            </a:r>
            <a:r>
              <a:rPr lang="en-US" sz="4400" b="0" i="0" dirty="0">
                <a:solidFill>
                  <a:srgbClr val="FF0000"/>
                </a:solidFill>
                <a:effectLst/>
                <a:latin typeface="system-ui"/>
              </a:rPr>
              <a:t>they had been </a:t>
            </a:r>
            <a:r>
              <a:rPr lang="en-US" sz="4400" i="0" dirty="0">
                <a:solidFill>
                  <a:srgbClr val="FF0000"/>
                </a:solidFill>
                <a:effectLst/>
                <a:latin typeface="system-ui"/>
              </a:rPr>
              <a:t>with Jesus.</a:t>
            </a:r>
          </a:p>
          <a:p>
            <a:pPr marL="0" indent="0">
              <a:buNone/>
            </a:pPr>
            <a:r>
              <a:rPr lang="en-US" sz="4400" dirty="0">
                <a:latin typeface="system-ui"/>
              </a:rPr>
              <a:t>- Acts 4:12-13</a:t>
            </a:r>
            <a:endParaRPr lang="en-US" sz="4400" dirty="0"/>
          </a:p>
        </p:txBody>
      </p:sp>
    </p:spTree>
    <p:extLst>
      <p:ext uri="{BB962C8B-B14F-4D97-AF65-F5344CB8AC3E}">
        <p14:creationId xmlns:p14="http://schemas.microsoft.com/office/powerpoint/2010/main" val="207015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8B2C16-50DB-9077-9CDB-CB5036A11BC1}"/>
              </a:ext>
            </a:extLst>
          </p:cNvPr>
          <p:cNvSpPr>
            <a:spLocks noGrp="1"/>
          </p:cNvSpPr>
          <p:nvPr>
            <p:ph idx="1"/>
          </p:nvPr>
        </p:nvSpPr>
        <p:spPr/>
        <p:txBody>
          <a:bodyPr>
            <a:normAutofit/>
          </a:bodyPr>
          <a:lstStyle/>
          <a:p>
            <a:pPr marL="0" indent="0" algn="ctr">
              <a:buNone/>
            </a:pPr>
            <a:r>
              <a:rPr lang="en-US" sz="9600" dirty="0"/>
              <a:t>In order to be like Jesus, we have to be WITH him (first). </a:t>
            </a:r>
          </a:p>
        </p:txBody>
      </p:sp>
    </p:spTree>
    <p:extLst>
      <p:ext uri="{BB962C8B-B14F-4D97-AF65-F5344CB8AC3E}">
        <p14:creationId xmlns:p14="http://schemas.microsoft.com/office/powerpoint/2010/main" val="543521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1567-3F81-8B66-DDDB-5A04DA894BD8}"/>
              </a:ext>
            </a:extLst>
          </p:cNvPr>
          <p:cNvSpPr>
            <a:spLocks noGrp="1"/>
          </p:cNvSpPr>
          <p:nvPr>
            <p:ph type="title"/>
          </p:nvPr>
        </p:nvSpPr>
        <p:spPr/>
        <p:txBody>
          <a:bodyPr/>
          <a:lstStyle/>
          <a:p>
            <a:r>
              <a:rPr lang="en-US" dirty="0"/>
              <a:t>Be WITH him.</a:t>
            </a:r>
          </a:p>
        </p:txBody>
      </p:sp>
      <p:sp>
        <p:nvSpPr>
          <p:cNvPr id="3" name="Content Placeholder 2">
            <a:extLst>
              <a:ext uri="{FF2B5EF4-FFF2-40B4-BE49-F238E27FC236}">
                <a16:creationId xmlns:a16="http://schemas.microsoft.com/office/drawing/2014/main" id="{69C03AE4-7A10-6DDC-D338-4E6FE34F0797}"/>
              </a:ext>
            </a:extLst>
          </p:cNvPr>
          <p:cNvSpPr>
            <a:spLocks noGrp="1"/>
          </p:cNvSpPr>
          <p:nvPr>
            <p:ph idx="1"/>
          </p:nvPr>
        </p:nvSpPr>
        <p:spPr/>
        <p:txBody>
          <a:bodyPr>
            <a:noAutofit/>
          </a:bodyPr>
          <a:lstStyle/>
          <a:p>
            <a:pPr marL="0" indent="0">
              <a:buNone/>
            </a:pPr>
            <a:r>
              <a:rPr lang="en-US" sz="4800" b="0" i="0" dirty="0">
                <a:solidFill>
                  <a:srgbClr val="000000"/>
                </a:solidFill>
                <a:effectLst/>
                <a:latin typeface="system-ui"/>
              </a:rPr>
              <a:t>He took Peter and the two sons of Zebedee </a:t>
            </a:r>
            <a:r>
              <a:rPr lang="en-US" sz="4800" b="0" i="0" dirty="0">
                <a:solidFill>
                  <a:srgbClr val="FF0000"/>
                </a:solidFill>
                <a:effectLst/>
                <a:latin typeface="system-ui"/>
              </a:rPr>
              <a:t>along with him</a:t>
            </a:r>
            <a:r>
              <a:rPr lang="en-US" sz="4800" b="0" i="0" dirty="0">
                <a:solidFill>
                  <a:srgbClr val="000000"/>
                </a:solidFill>
                <a:effectLst/>
                <a:latin typeface="system-ui"/>
              </a:rPr>
              <a:t>, and he began to be sorrowful and troubled. Then he said to them, “My soul is overwhelmed with sorrow to the point of death. </a:t>
            </a:r>
            <a:r>
              <a:rPr lang="en-US" sz="4800" b="0" i="0" dirty="0">
                <a:solidFill>
                  <a:srgbClr val="FF0000"/>
                </a:solidFill>
                <a:effectLst/>
                <a:latin typeface="system-ui"/>
              </a:rPr>
              <a:t>Stay here and keep watch with me.</a:t>
            </a:r>
            <a:r>
              <a:rPr lang="en-US" sz="4800" b="0" i="0" dirty="0">
                <a:solidFill>
                  <a:srgbClr val="000000"/>
                </a:solidFill>
                <a:effectLst/>
                <a:latin typeface="system-ui"/>
              </a:rPr>
              <a:t>”</a:t>
            </a:r>
          </a:p>
          <a:p>
            <a:pPr marL="0" indent="0">
              <a:buNone/>
            </a:pPr>
            <a:r>
              <a:rPr lang="en-US" sz="4800" dirty="0">
                <a:solidFill>
                  <a:srgbClr val="000000"/>
                </a:solidFill>
                <a:latin typeface="system-ui"/>
              </a:rPr>
              <a:t>- Matthew 26:37-38 (NIV)</a:t>
            </a:r>
            <a:endParaRPr lang="en-US" sz="4800" dirty="0"/>
          </a:p>
        </p:txBody>
      </p:sp>
    </p:spTree>
    <p:extLst>
      <p:ext uri="{BB962C8B-B14F-4D97-AF65-F5344CB8AC3E}">
        <p14:creationId xmlns:p14="http://schemas.microsoft.com/office/powerpoint/2010/main" val="3986647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8B2C16-50DB-9077-9CDB-CB5036A11BC1}"/>
              </a:ext>
            </a:extLst>
          </p:cNvPr>
          <p:cNvSpPr>
            <a:spLocks noGrp="1"/>
          </p:cNvSpPr>
          <p:nvPr>
            <p:ph idx="1"/>
          </p:nvPr>
        </p:nvSpPr>
        <p:spPr/>
        <p:txBody>
          <a:bodyPr>
            <a:normAutofit/>
          </a:bodyPr>
          <a:lstStyle/>
          <a:p>
            <a:pPr marL="0" indent="0" algn="ctr">
              <a:buNone/>
            </a:pPr>
            <a:r>
              <a:rPr lang="en-US" sz="9600" dirty="0"/>
              <a:t>Talk WITH him. </a:t>
            </a:r>
          </a:p>
        </p:txBody>
      </p:sp>
    </p:spTree>
    <p:extLst>
      <p:ext uri="{BB962C8B-B14F-4D97-AF65-F5344CB8AC3E}">
        <p14:creationId xmlns:p14="http://schemas.microsoft.com/office/powerpoint/2010/main" val="95848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701</Words>
  <Application>Microsoft Office PowerPoint</Application>
  <PresentationFormat>Widescreen</PresentationFormat>
  <Paragraphs>53</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inherit</vt:lpstr>
      <vt:lpstr>system-ui</vt:lpstr>
      <vt:lpstr>Office Theme</vt:lpstr>
      <vt:lpstr>PowerPoint Presentation</vt:lpstr>
      <vt:lpstr>Incomplete postures</vt:lpstr>
      <vt:lpstr>Life WITH God</vt:lpstr>
      <vt:lpstr>PowerPoint Presentation</vt:lpstr>
      <vt:lpstr>Be WITH him.</vt:lpstr>
      <vt:lpstr>Be WITH him.</vt:lpstr>
      <vt:lpstr>PowerPoint Presentation</vt:lpstr>
      <vt:lpstr>Be WITH him.</vt:lpstr>
      <vt:lpstr>PowerPoint Presentation</vt:lpstr>
      <vt:lpstr>Talk WITH him.</vt:lpstr>
      <vt:lpstr>Talk WITH Jesus</vt:lpstr>
      <vt:lpstr>Talk WITH him.</vt:lpstr>
      <vt:lpstr>Talk WITH him.</vt:lpstr>
      <vt:lpstr>PowerPoint Presentation</vt:lpstr>
      <vt:lpstr>Walk WITH him.</vt:lpstr>
      <vt:lpstr>Walk WITH him</vt:lpstr>
      <vt:lpstr>Walk WITH him</vt:lpstr>
      <vt:lpstr>Walk WITH him.</vt:lpstr>
      <vt:lpstr>Be/Talk/Walk WITH him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Fenton Gardner</dc:creator>
  <cp:lastModifiedBy>Fenton Gardner</cp:lastModifiedBy>
  <cp:revision>5</cp:revision>
  <dcterms:created xsi:type="dcterms:W3CDTF">2023-01-08T12:32:12Z</dcterms:created>
  <dcterms:modified xsi:type="dcterms:W3CDTF">2023-01-15T14:09:01Z</dcterms:modified>
</cp:coreProperties>
</file>