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84" r:id="rId3"/>
    <p:sldId id="283" r:id="rId4"/>
    <p:sldId id="285" r:id="rId5"/>
    <p:sldId id="286" r:id="rId6"/>
    <p:sldId id="287" r:id="rId7"/>
    <p:sldId id="288" r:id="rId8"/>
    <p:sldId id="289" r:id="rId9"/>
    <p:sldId id="290" r:id="rId10"/>
    <p:sldId id="291" r:id="rId11"/>
    <p:sldId id="292" r:id="rId12"/>
    <p:sldId id="293" r:id="rId13"/>
    <p:sldId id="294" r:id="rId14"/>
    <p:sldId id="295" r:id="rId15"/>
    <p:sldId id="298" r:id="rId16"/>
    <p:sldId id="297" r:id="rId17"/>
    <p:sldId id="268"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F514C-04A2-4B1A-9B73-A732CDD1017F}" type="doc">
      <dgm:prSet loTypeId="urn:microsoft.com/office/officeart/2005/8/layout/arrow5" loCatId="relationship" qsTypeId="urn:microsoft.com/office/officeart/2005/8/quickstyle/simple1" qsCatId="simple" csTypeId="urn:microsoft.com/office/officeart/2005/8/colors/accent2_2" csCatId="accent2" phldr="1"/>
      <dgm:spPr/>
      <dgm:t>
        <a:bodyPr/>
        <a:lstStyle/>
        <a:p>
          <a:endParaRPr lang="en-US"/>
        </a:p>
      </dgm:t>
    </dgm:pt>
    <dgm:pt modelId="{C4D936DB-F6C3-4E3F-83FA-DDB08F1469B2}">
      <dgm:prSet/>
      <dgm:spPr/>
      <dgm:t>
        <a:bodyPr/>
        <a:lstStyle/>
        <a:p>
          <a:r>
            <a:rPr lang="en-US"/>
            <a:t>Life over God</a:t>
          </a:r>
        </a:p>
      </dgm:t>
    </dgm:pt>
    <dgm:pt modelId="{06B94129-8CE5-4004-8D3C-9B581D0193E6}" type="parTrans" cxnId="{88C893B9-6B07-43C1-9117-1F0591693D3D}">
      <dgm:prSet/>
      <dgm:spPr/>
      <dgm:t>
        <a:bodyPr/>
        <a:lstStyle/>
        <a:p>
          <a:endParaRPr lang="en-US"/>
        </a:p>
      </dgm:t>
    </dgm:pt>
    <dgm:pt modelId="{A88AF2F9-E4C1-481D-BD55-7A971ADB5921}" type="sibTrans" cxnId="{88C893B9-6B07-43C1-9117-1F0591693D3D}">
      <dgm:prSet/>
      <dgm:spPr/>
      <dgm:t>
        <a:bodyPr/>
        <a:lstStyle/>
        <a:p>
          <a:endParaRPr lang="en-US"/>
        </a:p>
      </dgm:t>
    </dgm:pt>
    <dgm:pt modelId="{DCF1328F-2AE6-4FB0-8473-31EF90520F68}">
      <dgm:prSet/>
      <dgm:spPr/>
      <dgm:t>
        <a:bodyPr/>
        <a:lstStyle/>
        <a:p>
          <a:r>
            <a:rPr lang="en-US" dirty="0"/>
            <a:t>Life for God</a:t>
          </a:r>
        </a:p>
      </dgm:t>
    </dgm:pt>
    <dgm:pt modelId="{AC4E1B1B-E0D5-4A75-9F0D-9ACBE383B3EC}" type="parTrans" cxnId="{C8DC0FE8-37DC-4C5C-91B6-FEA0D0EF01E7}">
      <dgm:prSet/>
      <dgm:spPr/>
      <dgm:t>
        <a:bodyPr/>
        <a:lstStyle/>
        <a:p>
          <a:endParaRPr lang="en-US"/>
        </a:p>
      </dgm:t>
    </dgm:pt>
    <dgm:pt modelId="{6949004E-AB86-41CA-9661-EA250C964EF1}" type="sibTrans" cxnId="{C8DC0FE8-37DC-4C5C-91B6-FEA0D0EF01E7}">
      <dgm:prSet/>
      <dgm:spPr/>
      <dgm:t>
        <a:bodyPr/>
        <a:lstStyle/>
        <a:p>
          <a:endParaRPr lang="en-US"/>
        </a:p>
      </dgm:t>
    </dgm:pt>
    <dgm:pt modelId="{6BF04307-4EF4-4644-B48F-D0F806E051CD}">
      <dgm:prSet/>
      <dgm:spPr/>
      <dgm:t>
        <a:bodyPr/>
        <a:lstStyle/>
        <a:p>
          <a:r>
            <a:rPr lang="en-US" dirty="0"/>
            <a:t>Life under God</a:t>
          </a:r>
        </a:p>
      </dgm:t>
    </dgm:pt>
    <dgm:pt modelId="{02C49642-03ED-42B6-8E8F-277689744C63}" type="parTrans" cxnId="{42684B7C-05B0-44D1-8E05-8255C5F84BB2}">
      <dgm:prSet/>
      <dgm:spPr/>
      <dgm:t>
        <a:bodyPr/>
        <a:lstStyle/>
        <a:p>
          <a:endParaRPr lang="en-US"/>
        </a:p>
      </dgm:t>
    </dgm:pt>
    <dgm:pt modelId="{1819A093-0C8B-425B-8646-448C46A1A615}" type="sibTrans" cxnId="{42684B7C-05B0-44D1-8E05-8255C5F84BB2}">
      <dgm:prSet/>
      <dgm:spPr/>
      <dgm:t>
        <a:bodyPr/>
        <a:lstStyle/>
        <a:p>
          <a:endParaRPr lang="en-US"/>
        </a:p>
      </dgm:t>
    </dgm:pt>
    <dgm:pt modelId="{2CC5B26E-BF54-4C0A-A1E1-5E3E93C8F0BE}">
      <dgm:prSet/>
      <dgm:spPr/>
      <dgm:t>
        <a:bodyPr/>
        <a:lstStyle/>
        <a:p>
          <a:r>
            <a:rPr lang="en-US" dirty="0"/>
            <a:t>Life from God</a:t>
          </a:r>
        </a:p>
      </dgm:t>
    </dgm:pt>
    <dgm:pt modelId="{957B38B6-8A76-476F-BA2B-96447B72C11F}" type="parTrans" cxnId="{98EA7EAC-E854-4066-AA28-7FFE90548743}">
      <dgm:prSet/>
      <dgm:spPr/>
      <dgm:t>
        <a:bodyPr/>
        <a:lstStyle/>
        <a:p>
          <a:endParaRPr lang="en-US"/>
        </a:p>
      </dgm:t>
    </dgm:pt>
    <dgm:pt modelId="{E688E4A0-29EB-4409-8041-DB09C4175583}" type="sibTrans" cxnId="{98EA7EAC-E854-4066-AA28-7FFE90548743}">
      <dgm:prSet/>
      <dgm:spPr/>
      <dgm:t>
        <a:bodyPr/>
        <a:lstStyle/>
        <a:p>
          <a:endParaRPr lang="en-US"/>
        </a:p>
      </dgm:t>
    </dgm:pt>
    <dgm:pt modelId="{DF8B8EBF-C339-4527-B744-6A3954951910}" type="pres">
      <dgm:prSet presAssocID="{3ADF514C-04A2-4B1A-9B73-A732CDD1017F}" presName="diagram" presStyleCnt="0">
        <dgm:presLayoutVars>
          <dgm:dir/>
          <dgm:resizeHandles val="exact"/>
        </dgm:presLayoutVars>
      </dgm:prSet>
      <dgm:spPr/>
    </dgm:pt>
    <dgm:pt modelId="{4EC4BE5F-17D4-4C57-B859-BDCA47890087}" type="pres">
      <dgm:prSet presAssocID="{C4D936DB-F6C3-4E3F-83FA-DDB08F1469B2}" presName="arrow" presStyleLbl="node1" presStyleIdx="0" presStyleCnt="4">
        <dgm:presLayoutVars>
          <dgm:bulletEnabled val="1"/>
        </dgm:presLayoutVars>
      </dgm:prSet>
      <dgm:spPr/>
    </dgm:pt>
    <dgm:pt modelId="{FD367499-E59F-4F71-A922-B776227FE503}" type="pres">
      <dgm:prSet presAssocID="{DCF1328F-2AE6-4FB0-8473-31EF90520F68}" presName="arrow" presStyleLbl="node1" presStyleIdx="1" presStyleCnt="4">
        <dgm:presLayoutVars>
          <dgm:bulletEnabled val="1"/>
        </dgm:presLayoutVars>
      </dgm:prSet>
      <dgm:spPr/>
    </dgm:pt>
    <dgm:pt modelId="{D0CD6DD8-A4C4-4BB7-81D1-986799E70229}" type="pres">
      <dgm:prSet presAssocID="{6BF04307-4EF4-4644-B48F-D0F806E051CD}" presName="arrow" presStyleLbl="node1" presStyleIdx="2" presStyleCnt="4">
        <dgm:presLayoutVars>
          <dgm:bulletEnabled val="1"/>
        </dgm:presLayoutVars>
      </dgm:prSet>
      <dgm:spPr/>
    </dgm:pt>
    <dgm:pt modelId="{141A79DC-0C26-4478-8873-D31B6094E026}" type="pres">
      <dgm:prSet presAssocID="{2CC5B26E-BF54-4C0A-A1E1-5E3E93C8F0BE}" presName="arrow" presStyleLbl="node1" presStyleIdx="3" presStyleCnt="4">
        <dgm:presLayoutVars>
          <dgm:bulletEnabled val="1"/>
        </dgm:presLayoutVars>
      </dgm:prSet>
      <dgm:spPr/>
    </dgm:pt>
  </dgm:ptLst>
  <dgm:cxnLst>
    <dgm:cxn modelId="{C0FEE71C-CC3C-482B-8D66-6A11F8804911}" type="presOf" srcId="{6BF04307-4EF4-4644-B48F-D0F806E051CD}" destId="{D0CD6DD8-A4C4-4BB7-81D1-986799E70229}" srcOrd="0" destOrd="0" presId="urn:microsoft.com/office/officeart/2005/8/layout/arrow5"/>
    <dgm:cxn modelId="{2DB64839-B451-4426-BAEC-DAB59F1137A3}" type="presOf" srcId="{2CC5B26E-BF54-4C0A-A1E1-5E3E93C8F0BE}" destId="{141A79DC-0C26-4478-8873-D31B6094E026}" srcOrd="0" destOrd="0" presId="urn:microsoft.com/office/officeart/2005/8/layout/arrow5"/>
    <dgm:cxn modelId="{E28DEE71-A170-45DF-A529-7484843133DF}" type="presOf" srcId="{DCF1328F-2AE6-4FB0-8473-31EF90520F68}" destId="{FD367499-E59F-4F71-A922-B776227FE503}" srcOrd="0" destOrd="0" presId="urn:microsoft.com/office/officeart/2005/8/layout/arrow5"/>
    <dgm:cxn modelId="{42684B7C-05B0-44D1-8E05-8255C5F84BB2}" srcId="{3ADF514C-04A2-4B1A-9B73-A732CDD1017F}" destId="{6BF04307-4EF4-4644-B48F-D0F806E051CD}" srcOrd="2" destOrd="0" parTransId="{02C49642-03ED-42B6-8E8F-277689744C63}" sibTransId="{1819A093-0C8B-425B-8646-448C46A1A615}"/>
    <dgm:cxn modelId="{452BDD7F-7C12-4EFA-8F90-4F78976BB92E}" type="presOf" srcId="{3ADF514C-04A2-4B1A-9B73-A732CDD1017F}" destId="{DF8B8EBF-C339-4527-B744-6A3954951910}" srcOrd="0" destOrd="0" presId="urn:microsoft.com/office/officeart/2005/8/layout/arrow5"/>
    <dgm:cxn modelId="{98EA7EAC-E854-4066-AA28-7FFE90548743}" srcId="{3ADF514C-04A2-4B1A-9B73-A732CDD1017F}" destId="{2CC5B26E-BF54-4C0A-A1E1-5E3E93C8F0BE}" srcOrd="3" destOrd="0" parTransId="{957B38B6-8A76-476F-BA2B-96447B72C11F}" sibTransId="{E688E4A0-29EB-4409-8041-DB09C4175583}"/>
    <dgm:cxn modelId="{88C893B9-6B07-43C1-9117-1F0591693D3D}" srcId="{3ADF514C-04A2-4B1A-9B73-A732CDD1017F}" destId="{C4D936DB-F6C3-4E3F-83FA-DDB08F1469B2}" srcOrd="0" destOrd="0" parTransId="{06B94129-8CE5-4004-8D3C-9B581D0193E6}" sibTransId="{A88AF2F9-E4C1-481D-BD55-7A971ADB5921}"/>
    <dgm:cxn modelId="{662790D1-D7FE-42EC-8DB1-0075EC9F2669}" type="presOf" srcId="{C4D936DB-F6C3-4E3F-83FA-DDB08F1469B2}" destId="{4EC4BE5F-17D4-4C57-B859-BDCA47890087}" srcOrd="0" destOrd="0" presId="urn:microsoft.com/office/officeart/2005/8/layout/arrow5"/>
    <dgm:cxn modelId="{C8DC0FE8-37DC-4C5C-91B6-FEA0D0EF01E7}" srcId="{3ADF514C-04A2-4B1A-9B73-A732CDD1017F}" destId="{DCF1328F-2AE6-4FB0-8473-31EF90520F68}" srcOrd="1" destOrd="0" parTransId="{AC4E1B1B-E0D5-4A75-9F0D-9ACBE383B3EC}" sibTransId="{6949004E-AB86-41CA-9661-EA250C964EF1}"/>
    <dgm:cxn modelId="{58F0542F-92E2-4348-A143-DE25AFDED48C}" type="presParOf" srcId="{DF8B8EBF-C339-4527-B744-6A3954951910}" destId="{4EC4BE5F-17D4-4C57-B859-BDCA47890087}" srcOrd="0" destOrd="0" presId="urn:microsoft.com/office/officeart/2005/8/layout/arrow5"/>
    <dgm:cxn modelId="{E43149EF-B0C5-4CA2-8F0F-7FADC747E101}" type="presParOf" srcId="{DF8B8EBF-C339-4527-B744-6A3954951910}" destId="{FD367499-E59F-4F71-A922-B776227FE503}" srcOrd="1" destOrd="0" presId="urn:microsoft.com/office/officeart/2005/8/layout/arrow5"/>
    <dgm:cxn modelId="{548C64C1-76CA-43C7-A2EC-5D6D80BB244D}" type="presParOf" srcId="{DF8B8EBF-C339-4527-B744-6A3954951910}" destId="{D0CD6DD8-A4C4-4BB7-81D1-986799E70229}" srcOrd="2" destOrd="0" presId="urn:microsoft.com/office/officeart/2005/8/layout/arrow5"/>
    <dgm:cxn modelId="{0CA0ECB6-1D1D-49B5-8A92-A42683E1F244}" type="presParOf" srcId="{DF8B8EBF-C339-4527-B744-6A3954951910}" destId="{141A79DC-0C26-4478-8873-D31B6094E026}" srcOrd="3"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4BE5F-17D4-4C57-B859-BDCA47890087}">
      <dsp:nvSpPr>
        <dsp:cNvPr id="0" name=""/>
        <dsp:cNvSpPr/>
      </dsp:nvSpPr>
      <dsp:spPr>
        <a:xfrm>
          <a:off x="4390057" y="230"/>
          <a:ext cx="1735484" cy="1735484"/>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Life over God</a:t>
          </a:r>
        </a:p>
      </dsp:txBody>
      <dsp:txXfrm>
        <a:off x="4823928" y="230"/>
        <a:ext cx="867742" cy="1431774"/>
      </dsp:txXfrm>
    </dsp:sp>
    <dsp:sp modelId="{FD367499-E59F-4F71-A922-B776227FE503}">
      <dsp:nvSpPr>
        <dsp:cNvPr id="0" name=""/>
        <dsp:cNvSpPr/>
      </dsp:nvSpPr>
      <dsp:spPr>
        <a:xfrm rot="5400000">
          <a:off x="5698357" y="1308529"/>
          <a:ext cx="1735484" cy="1735484"/>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Life for God</a:t>
          </a:r>
        </a:p>
      </dsp:txBody>
      <dsp:txXfrm rot="-5400000">
        <a:off x="6002067" y="1742400"/>
        <a:ext cx="1431774" cy="867742"/>
      </dsp:txXfrm>
    </dsp:sp>
    <dsp:sp modelId="{D0CD6DD8-A4C4-4BB7-81D1-986799E70229}">
      <dsp:nvSpPr>
        <dsp:cNvPr id="0" name=""/>
        <dsp:cNvSpPr/>
      </dsp:nvSpPr>
      <dsp:spPr>
        <a:xfrm rot="10800000">
          <a:off x="4390057" y="2616829"/>
          <a:ext cx="1735484" cy="1735484"/>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Life under God</a:t>
          </a:r>
        </a:p>
      </dsp:txBody>
      <dsp:txXfrm rot="10800000">
        <a:off x="4823928" y="2920539"/>
        <a:ext cx="867742" cy="1431774"/>
      </dsp:txXfrm>
    </dsp:sp>
    <dsp:sp modelId="{141A79DC-0C26-4478-8873-D31B6094E026}">
      <dsp:nvSpPr>
        <dsp:cNvPr id="0" name=""/>
        <dsp:cNvSpPr/>
      </dsp:nvSpPr>
      <dsp:spPr>
        <a:xfrm rot="16200000">
          <a:off x="3081758" y="1308529"/>
          <a:ext cx="1735484" cy="1735484"/>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Life from God</a:t>
          </a:r>
        </a:p>
      </dsp:txBody>
      <dsp:txXfrm rot="5400000">
        <a:off x="3081758" y="1742400"/>
        <a:ext cx="1431774" cy="867742"/>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14E360-37C2-46E8-A968-13FE02254ED4}" type="datetimeFigureOut">
              <a:rPr lang="en-US" smtClean="0"/>
              <a:t>2/26/2023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A8B3A4-50C3-4277-AF84-CA02E39F9B27}" type="slidenum">
              <a:rPr lang="en-US" smtClean="0"/>
              <a:t>‹#›</a:t>
            </a:fld>
            <a:endParaRPr lang="en-US"/>
          </a:p>
        </p:txBody>
      </p:sp>
    </p:spTree>
    <p:extLst>
      <p:ext uri="{BB962C8B-B14F-4D97-AF65-F5344CB8AC3E}">
        <p14:creationId xmlns:p14="http://schemas.microsoft.com/office/powerpoint/2010/main" val="398331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ceanservice.noaa.gov/facts/plankton.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ocean.si.edu/ocean-life/plankton/every-breath-you-take-thank-ocea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50505"/>
                </a:solidFill>
                <a:effectLst/>
                <a:latin typeface="Source Sans Pro" panose="020B0503030403020204" pitchFamily="34" charset="0"/>
              </a:rPr>
              <a:t>Scientists estimate that roughly half of the oxygen production on Earth comes from the ocean. The majority of this production is from oceanic </a:t>
            </a:r>
            <a:r>
              <a:rPr lang="en-US" b="0" i="0" dirty="0">
                <a:solidFill>
                  <a:srgbClr val="0A4595"/>
                </a:solidFill>
                <a:effectLst/>
                <a:latin typeface="Source Sans Pro" panose="020B0503030403020204" pitchFamily="34" charset="0"/>
                <a:hlinkClick r:id="rId3"/>
              </a:rPr>
              <a:t>plankton</a:t>
            </a:r>
            <a:r>
              <a:rPr lang="en-US" b="0" i="0" dirty="0">
                <a:solidFill>
                  <a:srgbClr val="050505"/>
                </a:solidFill>
                <a:effectLst/>
                <a:latin typeface="Source Sans Pro" panose="020B0503030403020204" pitchFamily="34" charset="0"/>
              </a:rPr>
              <a:t> — drifting plants, algae, and some bacteria that can photosynthesize. One particular species, Prochlorococcus, is the smallest photosynthetic organism on Earth. But </a:t>
            </a:r>
            <a:r>
              <a:rPr lang="en-US" b="0" i="0" dirty="0">
                <a:solidFill>
                  <a:srgbClr val="0A4595"/>
                </a:solidFill>
                <a:effectLst/>
                <a:latin typeface="Source Sans Pro" panose="020B0503030403020204" pitchFamily="34" charset="0"/>
                <a:hlinkClick r:id="rId4"/>
              </a:rPr>
              <a:t>this little bacteria produces up to 20% of the oxygen in our entire biosphere</a:t>
            </a:r>
            <a:r>
              <a:rPr lang="en-US" b="0" i="0" dirty="0">
                <a:solidFill>
                  <a:srgbClr val="050505"/>
                </a:solidFill>
                <a:effectLst/>
                <a:latin typeface="Source Sans Pro" panose="020B0503030403020204" pitchFamily="34" charset="0"/>
              </a:rPr>
              <a:t>. That’s a higher percentage than all of the tropical rainforests on land combined.</a:t>
            </a:r>
            <a:endParaRPr lang="en-US" dirty="0"/>
          </a:p>
        </p:txBody>
      </p:sp>
      <p:sp>
        <p:nvSpPr>
          <p:cNvPr id="4" name="Slide Number Placeholder 3"/>
          <p:cNvSpPr>
            <a:spLocks noGrp="1"/>
          </p:cNvSpPr>
          <p:nvPr>
            <p:ph type="sldNum" sz="quarter" idx="5"/>
          </p:nvPr>
        </p:nvSpPr>
        <p:spPr/>
        <p:txBody>
          <a:bodyPr/>
          <a:lstStyle/>
          <a:p>
            <a:fld id="{B2A8B3A4-50C3-4277-AF84-CA02E39F9B27}" type="slidenum">
              <a:rPr lang="en-US" smtClean="0"/>
              <a:t>1</a:t>
            </a:fld>
            <a:endParaRPr lang="en-US"/>
          </a:p>
        </p:txBody>
      </p:sp>
    </p:spTree>
    <p:extLst>
      <p:ext uri="{BB962C8B-B14F-4D97-AF65-F5344CB8AC3E}">
        <p14:creationId xmlns:p14="http://schemas.microsoft.com/office/powerpoint/2010/main" val="182706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8B3A4-50C3-4277-AF84-CA02E39F9B27}" type="slidenum">
              <a:rPr lang="en-US" smtClean="0"/>
              <a:t>3</a:t>
            </a:fld>
            <a:endParaRPr lang="en-US"/>
          </a:p>
        </p:txBody>
      </p:sp>
    </p:spTree>
    <p:extLst>
      <p:ext uri="{BB962C8B-B14F-4D97-AF65-F5344CB8AC3E}">
        <p14:creationId xmlns:p14="http://schemas.microsoft.com/office/powerpoint/2010/main" val="404424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14:6</a:t>
            </a:r>
          </a:p>
        </p:txBody>
      </p:sp>
      <p:sp>
        <p:nvSpPr>
          <p:cNvPr id="4" name="Slide Number Placeholder 3"/>
          <p:cNvSpPr>
            <a:spLocks noGrp="1"/>
          </p:cNvSpPr>
          <p:nvPr>
            <p:ph type="sldNum" sz="quarter" idx="5"/>
          </p:nvPr>
        </p:nvSpPr>
        <p:spPr/>
        <p:txBody>
          <a:bodyPr/>
          <a:lstStyle/>
          <a:p>
            <a:fld id="{B2A8B3A4-50C3-4277-AF84-CA02E39F9B27}" type="slidenum">
              <a:rPr lang="en-US" smtClean="0"/>
              <a:t>17</a:t>
            </a:fld>
            <a:endParaRPr lang="en-US"/>
          </a:p>
        </p:txBody>
      </p:sp>
    </p:spTree>
    <p:extLst>
      <p:ext uri="{BB962C8B-B14F-4D97-AF65-F5344CB8AC3E}">
        <p14:creationId xmlns:p14="http://schemas.microsoft.com/office/powerpoint/2010/main" val="185382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4265-38EF-0080-F322-CA15386BE5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FB1D29-E4B5-93E0-A592-5BA1471A5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8BE710-B55B-DEA5-9CA1-4EA13F11AB3B}"/>
              </a:ext>
            </a:extLst>
          </p:cNvPr>
          <p:cNvSpPr>
            <a:spLocks noGrp="1"/>
          </p:cNvSpPr>
          <p:nvPr>
            <p:ph type="dt" sz="half" idx="10"/>
          </p:nvPr>
        </p:nvSpPr>
        <p:spPr/>
        <p:txBody>
          <a:bodyPr/>
          <a:lstStyle/>
          <a:p>
            <a:fld id="{2FC65679-D8D3-4A6D-AA69-4E9D978E2D7D}" type="datetimeFigureOut">
              <a:rPr lang="en-US" smtClean="0"/>
              <a:t>2/26/2023</a:t>
            </a:fld>
            <a:endParaRPr lang="en-US"/>
          </a:p>
        </p:txBody>
      </p:sp>
      <p:sp>
        <p:nvSpPr>
          <p:cNvPr id="5" name="Footer Placeholder 4">
            <a:extLst>
              <a:ext uri="{FF2B5EF4-FFF2-40B4-BE49-F238E27FC236}">
                <a16:creationId xmlns:a16="http://schemas.microsoft.com/office/drawing/2014/main" id="{2D309104-C7CA-DA5D-AAF4-8D56E2735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B4F23-2130-F905-1929-8169BBA66445}"/>
              </a:ext>
            </a:extLst>
          </p:cNvPr>
          <p:cNvSpPr>
            <a:spLocks noGrp="1"/>
          </p:cNvSpPr>
          <p:nvPr>
            <p:ph type="sldNum" sz="quarter" idx="12"/>
          </p:nvPr>
        </p:nvSpPr>
        <p:spPr/>
        <p:txBody>
          <a:bodyPr/>
          <a:lstStyle/>
          <a:p>
            <a:fld id="{B17FE3E7-9CB7-404B-AC79-282DB47AA2EF}" type="slidenum">
              <a:rPr lang="en-US" smtClean="0"/>
              <a:t>‹#›</a:t>
            </a:fld>
            <a:endParaRPr lang="en-US"/>
          </a:p>
        </p:txBody>
      </p:sp>
    </p:spTree>
    <p:extLst>
      <p:ext uri="{BB962C8B-B14F-4D97-AF65-F5344CB8AC3E}">
        <p14:creationId xmlns:p14="http://schemas.microsoft.com/office/powerpoint/2010/main" val="166832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A44E-28D2-FDE2-59C5-ED21C59200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AC0C2D-28E2-EF7B-8773-95B0685880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3F8F4-DFEF-9C7F-E893-413B1B0415C1}"/>
              </a:ext>
            </a:extLst>
          </p:cNvPr>
          <p:cNvSpPr>
            <a:spLocks noGrp="1"/>
          </p:cNvSpPr>
          <p:nvPr>
            <p:ph type="dt" sz="half" idx="10"/>
          </p:nvPr>
        </p:nvSpPr>
        <p:spPr/>
        <p:txBody>
          <a:bodyPr/>
          <a:lstStyle/>
          <a:p>
            <a:fld id="{2FC65679-D8D3-4A6D-AA69-4E9D978E2D7D}" type="datetimeFigureOut">
              <a:rPr lang="en-US" smtClean="0"/>
              <a:t>2/26/2023</a:t>
            </a:fld>
            <a:endParaRPr lang="en-US"/>
          </a:p>
        </p:txBody>
      </p:sp>
      <p:sp>
        <p:nvSpPr>
          <p:cNvPr id="5" name="Footer Placeholder 4">
            <a:extLst>
              <a:ext uri="{FF2B5EF4-FFF2-40B4-BE49-F238E27FC236}">
                <a16:creationId xmlns:a16="http://schemas.microsoft.com/office/drawing/2014/main" id="{7E2671BE-AE3C-9E8F-4A42-899A792D2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8AB0-F94D-29C0-4631-0F2BEC8BAC27}"/>
              </a:ext>
            </a:extLst>
          </p:cNvPr>
          <p:cNvSpPr>
            <a:spLocks noGrp="1"/>
          </p:cNvSpPr>
          <p:nvPr>
            <p:ph type="sldNum" sz="quarter" idx="12"/>
          </p:nvPr>
        </p:nvSpPr>
        <p:spPr/>
        <p:txBody>
          <a:bodyPr/>
          <a:lstStyle/>
          <a:p>
            <a:fld id="{B17FE3E7-9CB7-404B-AC79-282DB47AA2EF}" type="slidenum">
              <a:rPr lang="en-US" smtClean="0"/>
              <a:t>‹#›</a:t>
            </a:fld>
            <a:endParaRPr lang="en-US"/>
          </a:p>
        </p:txBody>
      </p:sp>
    </p:spTree>
    <p:extLst>
      <p:ext uri="{BB962C8B-B14F-4D97-AF65-F5344CB8AC3E}">
        <p14:creationId xmlns:p14="http://schemas.microsoft.com/office/powerpoint/2010/main" val="299908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F4E4A9-39C4-5A86-B502-9DD2C232E3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7A5253-3857-163D-1BC3-FF82B59ACA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D3B04-34C9-1294-4DFA-6B743DA151CB}"/>
              </a:ext>
            </a:extLst>
          </p:cNvPr>
          <p:cNvSpPr>
            <a:spLocks noGrp="1"/>
          </p:cNvSpPr>
          <p:nvPr>
            <p:ph type="dt" sz="half" idx="10"/>
          </p:nvPr>
        </p:nvSpPr>
        <p:spPr/>
        <p:txBody>
          <a:bodyPr/>
          <a:lstStyle/>
          <a:p>
            <a:fld id="{2FC65679-D8D3-4A6D-AA69-4E9D978E2D7D}" type="datetimeFigureOut">
              <a:rPr lang="en-US" smtClean="0"/>
              <a:t>2/26/2023</a:t>
            </a:fld>
            <a:endParaRPr lang="en-US"/>
          </a:p>
        </p:txBody>
      </p:sp>
      <p:sp>
        <p:nvSpPr>
          <p:cNvPr id="5" name="Footer Placeholder 4">
            <a:extLst>
              <a:ext uri="{FF2B5EF4-FFF2-40B4-BE49-F238E27FC236}">
                <a16:creationId xmlns:a16="http://schemas.microsoft.com/office/drawing/2014/main" id="{4421C11D-5578-E79A-FF75-E8AB8CB61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EFAF3-3615-69F1-DBE7-D82CC87028CE}"/>
              </a:ext>
            </a:extLst>
          </p:cNvPr>
          <p:cNvSpPr>
            <a:spLocks noGrp="1"/>
          </p:cNvSpPr>
          <p:nvPr>
            <p:ph type="sldNum" sz="quarter" idx="12"/>
          </p:nvPr>
        </p:nvSpPr>
        <p:spPr/>
        <p:txBody>
          <a:bodyPr/>
          <a:lstStyle/>
          <a:p>
            <a:fld id="{B17FE3E7-9CB7-404B-AC79-282DB47AA2EF}" type="slidenum">
              <a:rPr lang="en-US" smtClean="0"/>
              <a:t>‹#›</a:t>
            </a:fld>
            <a:endParaRPr lang="en-US"/>
          </a:p>
        </p:txBody>
      </p:sp>
    </p:spTree>
    <p:extLst>
      <p:ext uri="{BB962C8B-B14F-4D97-AF65-F5344CB8AC3E}">
        <p14:creationId xmlns:p14="http://schemas.microsoft.com/office/powerpoint/2010/main" val="30426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984F-6B1B-4452-53F4-DE229C8D2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9A1447-28CD-526B-A93E-1FE7511BE7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95FAD-6CE3-9BF2-FBE6-52F4ABB53BEA}"/>
              </a:ext>
            </a:extLst>
          </p:cNvPr>
          <p:cNvSpPr>
            <a:spLocks noGrp="1"/>
          </p:cNvSpPr>
          <p:nvPr>
            <p:ph type="dt" sz="half" idx="10"/>
          </p:nvPr>
        </p:nvSpPr>
        <p:spPr/>
        <p:txBody>
          <a:bodyPr/>
          <a:lstStyle/>
          <a:p>
            <a:fld id="{2FC65679-D8D3-4A6D-AA69-4E9D978E2D7D}" type="datetimeFigureOut">
              <a:rPr lang="en-US" smtClean="0"/>
              <a:t>2/26/2023</a:t>
            </a:fld>
            <a:endParaRPr lang="en-US"/>
          </a:p>
        </p:txBody>
      </p:sp>
      <p:sp>
        <p:nvSpPr>
          <p:cNvPr id="5" name="Footer Placeholder 4">
            <a:extLst>
              <a:ext uri="{FF2B5EF4-FFF2-40B4-BE49-F238E27FC236}">
                <a16:creationId xmlns:a16="http://schemas.microsoft.com/office/drawing/2014/main" id="{E3D60C1D-8B72-2977-3789-0FC3B3B48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54816-8712-81DE-6566-902A7A1A3332}"/>
              </a:ext>
            </a:extLst>
          </p:cNvPr>
          <p:cNvSpPr>
            <a:spLocks noGrp="1"/>
          </p:cNvSpPr>
          <p:nvPr>
            <p:ph type="sldNum" sz="quarter" idx="12"/>
          </p:nvPr>
        </p:nvSpPr>
        <p:spPr/>
        <p:txBody>
          <a:bodyPr/>
          <a:lstStyle/>
          <a:p>
            <a:fld id="{B17FE3E7-9CB7-404B-AC79-282DB47AA2EF}" type="slidenum">
              <a:rPr lang="en-US" smtClean="0"/>
              <a:t>‹#›</a:t>
            </a:fld>
            <a:endParaRPr lang="en-US"/>
          </a:p>
        </p:txBody>
      </p:sp>
    </p:spTree>
    <p:extLst>
      <p:ext uri="{BB962C8B-B14F-4D97-AF65-F5344CB8AC3E}">
        <p14:creationId xmlns:p14="http://schemas.microsoft.com/office/powerpoint/2010/main" val="20654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5D56A-BD0F-0E9E-53C9-2C62FB518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AD4F3A-D0DC-1CEF-60D0-12610C8841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20030-0522-6557-1039-80A7338C4D4D}"/>
              </a:ext>
            </a:extLst>
          </p:cNvPr>
          <p:cNvSpPr>
            <a:spLocks noGrp="1"/>
          </p:cNvSpPr>
          <p:nvPr>
            <p:ph type="dt" sz="half" idx="10"/>
          </p:nvPr>
        </p:nvSpPr>
        <p:spPr/>
        <p:txBody>
          <a:bodyPr/>
          <a:lstStyle/>
          <a:p>
            <a:fld id="{2FC65679-D8D3-4A6D-AA69-4E9D978E2D7D}" type="datetimeFigureOut">
              <a:rPr lang="en-US" smtClean="0"/>
              <a:t>2/26/2023</a:t>
            </a:fld>
            <a:endParaRPr lang="en-US"/>
          </a:p>
        </p:txBody>
      </p:sp>
      <p:sp>
        <p:nvSpPr>
          <p:cNvPr id="5" name="Footer Placeholder 4">
            <a:extLst>
              <a:ext uri="{FF2B5EF4-FFF2-40B4-BE49-F238E27FC236}">
                <a16:creationId xmlns:a16="http://schemas.microsoft.com/office/drawing/2014/main" id="{4D910460-7E33-41F8-02D7-E8F575029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E2AB7-9968-A789-7157-B1CB031DED46}"/>
              </a:ext>
            </a:extLst>
          </p:cNvPr>
          <p:cNvSpPr>
            <a:spLocks noGrp="1"/>
          </p:cNvSpPr>
          <p:nvPr>
            <p:ph type="sldNum" sz="quarter" idx="12"/>
          </p:nvPr>
        </p:nvSpPr>
        <p:spPr/>
        <p:txBody>
          <a:bodyPr/>
          <a:lstStyle/>
          <a:p>
            <a:fld id="{B17FE3E7-9CB7-404B-AC79-282DB47AA2EF}" type="slidenum">
              <a:rPr lang="en-US" smtClean="0"/>
              <a:t>‹#›</a:t>
            </a:fld>
            <a:endParaRPr lang="en-US"/>
          </a:p>
        </p:txBody>
      </p:sp>
    </p:spTree>
    <p:extLst>
      <p:ext uri="{BB962C8B-B14F-4D97-AF65-F5344CB8AC3E}">
        <p14:creationId xmlns:p14="http://schemas.microsoft.com/office/powerpoint/2010/main" val="279968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8AC1-85E0-602A-A7CF-D035409CD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D838C-3571-8D50-80F2-01C6AE9065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EDF95-F3B3-E9BC-C6F4-DA3DE63536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462739-3465-3D72-1EBD-91CED88BC4DC}"/>
              </a:ext>
            </a:extLst>
          </p:cNvPr>
          <p:cNvSpPr>
            <a:spLocks noGrp="1"/>
          </p:cNvSpPr>
          <p:nvPr>
            <p:ph type="dt" sz="half" idx="10"/>
          </p:nvPr>
        </p:nvSpPr>
        <p:spPr/>
        <p:txBody>
          <a:bodyPr/>
          <a:lstStyle/>
          <a:p>
            <a:fld id="{2FC65679-D8D3-4A6D-AA69-4E9D978E2D7D}" type="datetimeFigureOut">
              <a:rPr lang="en-US" smtClean="0"/>
              <a:t>2/26/2023</a:t>
            </a:fld>
            <a:endParaRPr lang="en-US"/>
          </a:p>
        </p:txBody>
      </p:sp>
      <p:sp>
        <p:nvSpPr>
          <p:cNvPr id="6" name="Footer Placeholder 5">
            <a:extLst>
              <a:ext uri="{FF2B5EF4-FFF2-40B4-BE49-F238E27FC236}">
                <a16:creationId xmlns:a16="http://schemas.microsoft.com/office/drawing/2014/main" id="{0E59215A-3876-C9F9-8F2D-E3756CCFF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A6D69-4051-ACE0-0BE0-A17C0B4D637B}"/>
              </a:ext>
            </a:extLst>
          </p:cNvPr>
          <p:cNvSpPr>
            <a:spLocks noGrp="1"/>
          </p:cNvSpPr>
          <p:nvPr>
            <p:ph type="sldNum" sz="quarter" idx="12"/>
          </p:nvPr>
        </p:nvSpPr>
        <p:spPr/>
        <p:txBody>
          <a:bodyPr/>
          <a:lstStyle/>
          <a:p>
            <a:fld id="{B17FE3E7-9CB7-404B-AC79-282DB47AA2EF}" type="slidenum">
              <a:rPr lang="en-US" smtClean="0"/>
              <a:t>‹#›</a:t>
            </a:fld>
            <a:endParaRPr lang="en-US"/>
          </a:p>
        </p:txBody>
      </p:sp>
    </p:spTree>
    <p:extLst>
      <p:ext uri="{BB962C8B-B14F-4D97-AF65-F5344CB8AC3E}">
        <p14:creationId xmlns:p14="http://schemas.microsoft.com/office/powerpoint/2010/main" val="302214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CDEE-3807-C6FA-78D4-9B37BCD557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CA04AD-D77E-4844-F76E-9E0BBFADD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E49712-4DA8-2BCE-CAAF-25B7FEB526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72203-94DA-EC79-9EEF-21DE9C7F64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106356-4C23-CA1B-BD6E-E30DA39DC7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6A277A-E525-14A4-1453-1142823CD7BD}"/>
              </a:ext>
            </a:extLst>
          </p:cNvPr>
          <p:cNvSpPr>
            <a:spLocks noGrp="1"/>
          </p:cNvSpPr>
          <p:nvPr>
            <p:ph type="dt" sz="half" idx="10"/>
          </p:nvPr>
        </p:nvSpPr>
        <p:spPr/>
        <p:txBody>
          <a:bodyPr/>
          <a:lstStyle/>
          <a:p>
            <a:fld id="{2FC65679-D8D3-4A6D-AA69-4E9D978E2D7D}" type="datetimeFigureOut">
              <a:rPr lang="en-US" smtClean="0"/>
              <a:t>2/26/2023</a:t>
            </a:fld>
            <a:endParaRPr lang="en-US"/>
          </a:p>
        </p:txBody>
      </p:sp>
      <p:sp>
        <p:nvSpPr>
          <p:cNvPr id="8" name="Footer Placeholder 7">
            <a:extLst>
              <a:ext uri="{FF2B5EF4-FFF2-40B4-BE49-F238E27FC236}">
                <a16:creationId xmlns:a16="http://schemas.microsoft.com/office/drawing/2014/main" id="{84ECD227-16DB-54EF-2E3A-7DBE5A3B63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336191-2DAC-CB62-744F-DB165603EE6D}"/>
              </a:ext>
            </a:extLst>
          </p:cNvPr>
          <p:cNvSpPr>
            <a:spLocks noGrp="1"/>
          </p:cNvSpPr>
          <p:nvPr>
            <p:ph type="sldNum" sz="quarter" idx="12"/>
          </p:nvPr>
        </p:nvSpPr>
        <p:spPr/>
        <p:txBody>
          <a:bodyPr/>
          <a:lstStyle/>
          <a:p>
            <a:fld id="{B17FE3E7-9CB7-404B-AC79-282DB47AA2EF}" type="slidenum">
              <a:rPr lang="en-US" smtClean="0"/>
              <a:t>‹#›</a:t>
            </a:fld>
            <a:endParaRPr lang="en-US"/>
          </a:p>
        </p:txBody>
      </p:sp>
    </p:spTree>
    <p:extLst>
      <p:ext uri="{BB962C8B-B14F-4D97-AF65-F5344CB8AC3E}">
        <p14:creationId xmlns:p14="http://schemas.microsoft.com/office/powerpoint/2010/main" val="338437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061E-C9AF-C216-1A6C-A95028A24B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36807C-5C18-B26C-78B7-C227AF5841D7}"/>
              </a:ext>
            </a:extLst>
          </p:cNvPr>
          <p:cNvSpPr>
            <a:spLocks noGrp="1"/>
          </p:cNvSpPr>
          <p:nvPr>
            <p:ph type="dt" sz="half" idx="10"/>
          </p:nvPr>
        </p:nvSpPr>
        <p:spPr/>
        <p:txBody>
          <a:bodyPr/>
          <a:lstStyle/>
          <a:p>
            <a:fld id="{2FC65679-D8D3-4A6D-AA69-4E9D978E2D7D}" type="datetimeFigureOut">
              <a:rPr lang="en-US" smtClean="0"/>
              <a:t>2/26/2023</a:t>
            </a:fld>
            <a:endParaRPr lang="en-US"/>
          </a:p>
        </p:txBody>
      </p:sp>
      <p:sp>
        <p:nvSpPr>
          <p:cNvPr id="4" name="Footer Placeholder 3">
            <a:extLst>
              <a:ext uri="{FF2B5EF4-FFF2-40B4-BE49-F238E27FC236}">
                <a16:creationId xmlns:a16="http://schemas.microsoft.com/office/drawing/2014/main" id="{E0E421E4-306D-0FF9-6D23-84ADE6FC92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CD71EE-B34E-6B26-96BC-ADB49BF45197}"/>
              </a:ext>
            </a:extLst>
          </p:cNvPr>
          <p:cNvSpPr>
            <a:spLocks noGrp="1"/>
          </p:cNvSpPr>
          <p:nvPr>
            <p:ph type="sldNum" sz="quarter" idx="12"/>
          </p:nvPr>
        </p:nvSpPr>
        <p:spPr/>
        <p:txBody>
          <a:bodyPr/>
          <a:lstStyle/>
          <a:p>
            <a:fld id="{B17FE3E7-9CB7-404B-AC79-282DB47AA2EF}" type="slidenum">
              <a:rPr lang="en-US" smtClean="0"/>
              <a:t>‹#›</a:t>
            </a:fld>
            <a:endParaRPr lang="en-US"/>
          </a:p>
        </p:txBody>
      </p:sp>
    </p:spTree>
    <p:extLst>
      <p:ext uri="{BB962C8B-B14F-4D97-AF65-F5344CB8AC3E}">
        <p14:creationId xmlns:p14="http://schemas.microsoft.com/office/powerpoint/2010/main" val="1903626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E89A92-A56C-C1BC-A138-86260B3CE2E8}"/>
              </a:ext>
            </a:extLst>
          </p:cNvPr>
          <p:cNvSpPr>
            <a:spLocks noGrp="1"/>
          </p:cNvSpPr>
          <p:nvPr>
            <p:ph type="dt" sz="half" idx="10"/>
          </p:nvPr>
        </p:nvSpPr>
        <p:spPr/>
        <p:txBody>
          <a:bodyPr/>
          <a:lstStyle/>
          <a:p>
            <a:fld id="{2FC65679-D8D3-4A6D-AA69-4E9D978E2D7D}" type="datetimeFigureOut">
              <a:rPr lang="en-US" smtClean="0"/>
              <a:t>2/26/2023</a:t>
            </a:fld>
            <a:endParaRPr lang="en-US"/>
          </a:p>
        </p:txBody>
      </p:sp>
      <p:sp>
        <p:nvSpPr>
          <p:cNvPr id="3" name="Footer Placeholder 2">
            <a:extLst>
              <a:ext uri="{FF2B5EF4-FFF2-40B4-BE49-F238E27FC236}">
                <a16:creationId xmlns:a16="http://schemas.microsoft.com/office/drawing/2014/main" id="{7C3F9BE1-28D7-1CD8-0B53-56DFE42E6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2EF264-B23E-9AA3-E20D-A54456471C19}"/>
              </a:ext>
            </a:extLst>
          </p:cNvPr>
          <p:cNvSpPr>
            <a:spLocks noGrp="1"/>
          </p:cNvSpPr>
          <p:nvPr>
            <p:ph type="sldNum" sz="quarter" idx="12"/>
          </p:nvPr>
        </p:nvSpPr>
        <p:spPr/>
        <p:txBody>
          <a:bodyPr/>
          <a:lstStyle/>
          <a:p>
            <a:fld id="{B17FE3E7-9CB7-404B-AC79-282DB47AA2EF}" type="slidenum">
              <a:rPr lang="en-US" smtClean="0"/>
              <a:t>‹#›</a:t>
            </a:fld>
            <a:endParaRPr lang="en-US"/>
          </a:p>
        </p:txBody>
      </p:sp>
    </p:spTree>
    <p:extLst>
      <p:ext uri="{BB962C8B-B14F-4D97-AF65-F5344CB8AC3E}">
        <p14:creationId xmlns:p14="http://schemas.microsoft.com/office/powerpoint/2010/main" val="32345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E75A-FF09-C8AB-6D90-9C82DDCDF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A51778-D79F-F3B0-F018-A668BAE58C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E7973C-CA1F-870D-67B3-151CBAB91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25C152-C66E-8B5C-B2D0-0D0003531877}"/>
              </a:ext>
            </a:extLst>
          </p:cNvPr>
          <p:cNvSpPr>
            <a:spLocks noGrp="1"/>
          </p:cNvSpPr>
          <p:nvPr>
            <p:ph type="dt" sz="half" idx="10"/>
          </p:nvPr>
        </p:nvSpPr>
        <p:spPr/>
        <p:txBody>
          <a:bodyPr/>
          <a:lstStyle/>
          <a:p>
            <a:fld id="{2FC65679-D8D3-4A6D-AA69-4E9D978E2D7D}" type="datetimeFigureOut">
              <a:rPr lang="en-US" smtClean="0"/>
              <a:t>2/26/2023</a:t>
            </a:fld>
            <a:endParaRPr lang="en-US"/>
          </a:p>
        </p:txBody>
      </p:sp>
      <p:sp>
        <p:nvSpPr>
          <p:cNvPr id="6" name="Footer Placeholder 5">
            <a:extLst>
              <a:ext uri="{FF2B5EF4-FFF2-40B4-BE49-F238E27FC236}">
                <a16:creationId xmlns:a16="http://schemas.microsoft.com/office/drawing/2014/main" id="{178FF3E6-0656-FE19-D316-FF053A60B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F17EB-18BA-DBE0-4B2B-CD398C6324FA}"/>
              </a:ext>
            </a:extLst>
          </p:cNvPr>
          <p:cNvSpPr>
            <a:spLocks noGrp="1"/>
          </p:cNvSpPr>
          <p:nvPr>
            <p:ph type="sldNum" sz="quarter" idx="12"/>
          </p:nvPr>
        </p:nvSpPr>
        <p:spPr/>
        <p:txBody>
          <a:bodyPr/>
          <a:lstStyle/>
          <a:p>
            <a:fld id="{B17FE3E7-9CB7-404B-AC79-282DB47AA2EF}" type="slidenum">
              <a:rPr lang="en-US" smtClean="0"/>
              <a:t>‹#›</a:t>
            </a:fld>
            <a:endParaRPr lang="en-US"/>
          </a:p>
        </p:txBody>
      </p:sp>
    </p:spTree>
    <p:extLst>
      <p:ext uri="{BB962C8B-B14F-4D97-AF65-F5344CB8AC3E}">
        <p14:creationId xmlns:p14="http://schemas.microsoft.com/office/powerpoint/2010/main" val="354541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C4BF-C6FD-1403-54E2-19C585BE04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187565-1D41-1DAF-A81C-9ECFEB74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C5277-1965-75DB-9721-BA79B87E3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8DA52-4BA7-3E34-2A36-703B2CF3EC40}"/>
              </a:ext>
            </a:extLst>
          </p:cNvPr>
          <p:cNvSpPr>
            <a:spLocks noGrp="1"/>
          </p:cNvSpPr>
          <p:nvPr>
            <p:ph type="dt" sz="half" idx="10"/>
          </p:nvPr>
        </p:nvSpPr>
        <p:spPr/>
        <p:txBody>
          <a:bodyPr/>
          <a:lstStyle/>
          <a:p>
            <a:fld id="{2FC65679-D8D3-4A6D-AA69-4E9D978E2D7D}" type="datetimeFigureOut">
              <a:rPr lang="en-US" smtClean="0"/>
              <a:t>2/26/2023</a:t>
            </a:fld>
            <a:endParaRPr lang="en-US"/>
          </a:p>
        </p:txBody>
      </p:sp>
      <p:sp>
        <p:nvSpPr>
          <p:cNvPr id="6" name="Footer Placeholder 5">
            <a:extLst>
              <a:ext uri="{FF2B5EF4-FFF2-40B4-BE49-F238E27FC236}">
                <a16:creationId xmlns:a16="http://schemas.microsoft.com/office/drawing/2014/main" id="{69A17D3A-1A89-D784-46C5-DFB83ED73A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EA8C6C-CF00-24B1-E516-3FDD23DA730F}"/>
              </a:ext>
            </a:extLst>
          </p:cNvPr>
          <p:cNvSpPr>
            <a:spLocks noGrp="1"/>
          </p:cNvSpPr>
          <p:nvPr>
            <p:ph type="sldNum" sz="quarter" idx="12"/>
          </p:nvPr>
        </p:nvSpPr>
        <p:spPr/>
        <p:txBody>
          <a:bodyPr/>
          <a:lstStyle/>
          <a:p>
            <a:fld id="{B17FE3E7-9CB7-404B-AC79-282DB47AA2EF}" type="slidenum">
              <a:rPr lang="en-US" smtClean="0"/>
              <a:t>‹#›</a:t>
            </a:fld>
            <a:endParaRPr lang="en-US"/>
          </a:p>
        </p:txBody>
      </p:sp>
    </p:spTree>
    <p:extLst>
      <p:ext uri="{BB962C8B-B14F-4D97-AF65-F5344CB8AC3E}">
        <p14:creationId xmlns:p14="http://schemas.microsoft.com/office/powerpoint/2010/main" val="166802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C0D6E2-A02A-7A62-D129-6CDCF8208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A5DA5D-E399-9CA8-823E-DEE4773D5D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9F06F-E19E-4012-4468-B4356011A9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65679-D8D3-4A6D-AA69-4E9D978E2D7D}" type="datetimeFigureOut">
              <a:rPr lang="en-US" smtClean="0"/>
              <a:t>2/26/2023</a:t>
            </a:fld>
            <a:endParaRPr lang="en-US"/>
          </a:p>
        </p:txBody>
      </p:sp>
      <p:sp>
        <p:nvSpPr>
          <p:cNvPr id="5" name="Footer Placeholder 4">
            <a:extLst>
              <a:ext uri="{FF2B5EF4-FFF2-40B4-BE49-F238E27FC236}">
                <a16:creationId xmlns:a16="http://schemas.microsoft.com/office/drawing/2014/main" id="{8FC24CB3-FE34-FC82-256B-848806DCC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98FF19-E530-2689-4616-2CCC5C75D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FE3E7-9CB7-404B-AC79-282DB47AA2EF}" type="slidenum">
              <a:rPr lang="en-US" smtClean="0"/>
              <a:t>‹#›</a:t>
            </a:fld>
            <a:endParaRPr lang="en-US"/>
          </a:p>
        </p:txBody>
      </p:sp>
    </p:spTree>
    <p:extLst>
      <p:ext uri="{BB962C8B-B14F-4D97-AF65-F5344CB8AC3E}">
        <p14:creationId xmlns:p14="http://schemas.microsoft.com/office/powerpoint/2010/main" val="1332803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E682365-EF5A-258D-996D-991DF0027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250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8E39-7FE7-5117-09F8-AFF752980B6E}"/>
              </a:ext>
            </a:extLst>
          </p:cNvPr>
          <p:cNvSpPr>
            <a:spLocks noGrp="1"/>
          </p:cNvSpPr>
          <p:nvPr>
            <p:ph type="title"/>
          </p:nvPr>
        </p:nvSpPr>
        <p:spPr/>
        <p:txBody>
          <a:bodyPr/>
          <a:lstStyle/>
          <a:p>
            <a:r>
              <a:rPr lang="en-US" dirty="0"/>
              <a:t>Son of God: the temptation</a:t>
            </a:r>
          </a:p>
        </p:txBody>
      </p:sp>
      <p:sp>
        <p:nvSpPr>
          <p:cNvPr id="3" name="Content Placeholder 2">
            <a:extLst>
              <a:ext uri="{FF2B5EF4-FFF2-40B4-BE49-F238E27FC236}">
                <a16:creationId xmlns:a16="http://schemas.microsoft.com/office/drawing/2014/main" id="{5E68EC76-900B-BE21-D89C-F05310303C9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9600" dirty="0"/>
              <a:t>Luke 4:1-13</a:t>
            </a:r>
          </a:p>
        </p:txBody>
      </p:sp>
    </p:spTree>
    <p:extLst>
      <p:ext uri="{BB962C8B-B14F-4D97-AF65-F5344CB8AC3E}">
        <p14:creationId xmlns:p14="http://schemas.microsoft.com/office/powerpoint/2010/main" val="100093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8395-268A-5DD1-141E-FFDB35F58063}"/>
              </a:ext>
            </a:extLst>
          </p:cNvPr>
          <p:cNvSpPr>
            <a:spLocks noGrp="1"/>
          </p:cNvSpPr>
          <p:nvPr>
            <p:ph type="title"/>
          </p:nvPr>
        </p:nvSpPr>
        <p:spPr/>
        <p:txBody>
          <a:bodyPr/>
          <a:lstStyle/>
          <a:p>
            <a:r>
              <a:rPr lang="en-US" dirty="0"/>
              <a:t>Son of God: the truth</a:t>
            </a:r>
          </a:p>
        </p:txBody>
      </p:sp>
      <p:sp>
        <p:nvSpPr>
          <p:cNvPr id="3" name="Content Placeholder 2">
            <a:extLst>
              <a:ext uri="{FF2B5EF4-FFF2-40B4-BE49-F238E27FC236}">
                <a16:creationId xmlns:a16="http://schemas.microsoft.com/office/drawing/2014/main" id="{EADF48DD-C23A-8FBD-C1AD-62D18AF968FD}"/>
              </a:ext>
            </a:extLst>
          </p:cNvPr>
          <p:cNvSpPr>
            <a:spLocks noGrp="1"/>
          </p:cNvSpPr>
          <p:nvPr>
            <p:ph idx="1"/>
          </p:nvPr>
        </p:nvSpPr>
        <p:spPr>
          <a:xfrm>
            <a:off x="838200" y="1501160"/>
            <a:ext cx="10515600" cy="4351338"/>
          </a:xfrm>
        </p:spPr>
        <p:txBody>
          <a:bodyPr>
            <a:noAutofit/>
          </a:bodyPr>
          <a:lstStyle/>
          <a:p>
            <a:r>
              <a:rPr lang="en-US" sz="3600" dirty="0"/>
              <a:t>Luke 4:16-30 (Nazareth)</a:t>
            </a:r>
          </a:p>
          <a:p>
            <a:endParaRPr lang="en-US" sz="3600" dirty="0"/>
          </a:p>
          <a:p>
            <a:pPr lvl="1"/>
            <a:r>
              <a:rPr lang="en-US" sz="3600" dirty="0"/>
              <a:t>“The Spirit of the Lord is on me because he has anointed me…”</a:t>
            </a:r>
          </a:p>
          <a:p>
            <a:pPr lvl="1"/>
            <a:endParaRPr lang="en-US" sz="3600" dirty="0"/>
          </a:p>
          <a:p>
            <a:pPr lvl="1"/>
            <a:r>
              <a:rPr lang="en-US" sz="3600" dirty="0"/>
              <a:t>“Isn’t this Joseph’s son?”</a:t>
            </a:r>
          </a:p>
          <a:p>
            <a:pPr lvl="1"/>
            <a:endParaRPr lang="en-US" sz="3600" dirty="0"/>
          </a:p>
          <a:p>
            <a:pPr lvl="1"/>
            <a:r>
              <a:rPr lang="en-US" sz="3600" b="0" i="0" dirty="0">
                <a:solidFill>
                  <a:srgbClr val="000000"/>
                </a:solidFill>
                <a:effectLst/>
                <a:latin typeface="system-ui"/>
              </a:rPr>
              <a:t>“Doctor, heal yourself. What we’ve heard that took place in Capernaum, do here in your hometown also.’”</a:t>
            </a:r>
            <a:endParaRPr lang="en-US" sz="3600" dirty="0"/>
          </a:p>
        </p:txBody>
      </p:sp>
    </p:spTree>
    <p:extLst>
      <p:ext uri="{BB962C8B-B14F-4D97-AF65-F5344CB8AC3E}">
        <p14:creationId xmlns:p14="http://schemas.microsoft.com/office/powerpoint/2010/main" val="85857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8395-268A-5DD1-141E-FFDB35F58063}"/>
              </a:ext>
            </a:extLst>
          </p:cNvPr>
          <p:cNvSpPr>
            <a:spLocks noGrp="1"/>
          </p:cNvSpPr>
          <p:nvPr>
            <p:ph type="title"/>
          </p:nvPr>
        </p:nvSpPr>
        <p:spPr/>
        <p:txBody>
          <a:bodyPr/>
          <a:lstStyle/>
          <a:p>
            <a:r>
              <a:rPr lang="en-US" dirty="0"/>
              <a:t>Son of God: the truth</a:t>
            </a:r>
          </a:p>
        </p:txBody>
      </p:sp>
      <p:sp>
        <p:nvSpPr>
          <p:cNvPr id="3" name="Content Placeholder 2">
            <a:extLst>
              <a:ext uri="{FF2B5EF4-FFF2-40B4-BE49-F238E27FC236}">
                <a16:creationId xmlns:a16="http://schemas.microsoft.com/office/drawing/2014/main" id="{EADF48DD-C23A-8FBD-C1AD-62D18AF968FD}"/>
              </a:ext>
            </a:extLst>
          </p:cNvPr>
          <p:cNvSpPr>
            <a:spLocks noGrp="1"/>
          </p:cNvSpPr>
          <p:nvPr>
            <p:ph idx="1"/>
          </p:nvPr>
        </p:nvSpPr>
        <p:spPr/>
        <p:txBody>
          <a:bodyPr>
            <a:noAutofit/>
          </a:bodyPr>
          <a:lstStyle/>
          <a:p>
            <a:r>
              <a:rPr lang="en-US" sz="4000" dirty="0"/>
              <a:t>Luke 4:31-44 (Capernaum)</a:t>
            </a:r>
          </a:p>
          <a:p>
            <a:r>
              <a:rPr lang="en-US" sz="4000" b="0" i="0" dirty="0">
                <a:solidFill>
                  <a:srgbClr val="000000"/>
                </a:solidFill>
                <a:effectLst/>
                <a:latin typeface="system-ui"/>
              </a:rPr>
              <a:t>“When the sun was setting, all those who had anyone sick with various diseases brought them to him. As he laid his hands on each one of them, he healed them. </a:t>
            </a:r>
            <a:r>
              <a:rPr lang="en-US" sz="4000" b="1" i="0" baseline="30000" dirty="0">
                <a:solidFill>
                  <a:srgbClr val="000000"/>
                </a:solidFill>
                <a:effectLst/>
                <a:latin typeface="system-ui"/>
              </a:rPr>
              <a:t>41 </a:t>
            </a:r>
            <a:r>
              <a:rPr lang="en-US" sz="4000" b="0" i="0" dirty="0">
                <a:solidFill>
                  <a:srgbClr val="000000"/>
                </a:solidFill>
                <a:effectLst/>
                <a:latin typeface="system-ui"/>
              </a:rPr>
              <a:t>Also, demons were coming out of many, shouting and saying, “You are the Son of God!” But he rebuked them and would not allow them to speak, because they knew he was the Messiah.”</a:t>
            </a:r>
            <a:endParaRPr lang="en-US" sz="4000" dirty="0"/>
          </a:p>
        </p:txBody>
      </p:sp>
    </p:spTree>
    <p:extLst>
      <p:ext uri="{BB962C8B-B14F-4D97-AF65-F5344CB8AC3E}">
        <p14:creationId xmlns:p14="http://schemas.microsoft.com/office/powerpoint/2010/main" val="111645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9B2E4-E4B8-A6D3-BB82-092D893EB462}"/>
              </a:ext>
            </a:extLst>
          </p:cNvPr>
          <p:cNvSpPr>
            <a:spLocks noGrp="1"/>
          </p:cNvSpPr>
          <p:nvPr>
            <p:ph idx="1"/>
          </p:nvPr>
        </p:nvSpPr>
        <p:spPr/>
        <p:txBody>
          <a:bodyPr>
            <a:normAutofit/>
          </a:bodyPr>
          <a:lstStyle/>
          <a:p>
            <a:pPr marL="0" indent="0" algn="ctr">
              <a:buNone/>
            </a:pPr>
            <a:r>
              <a:rPr lang="en-US" sz="9600" i="1" dirty="0"/>
              <a:t>What does it mean to be (followers of) </a:t>
            </a:r>
          </a:p>
          <a:p>
            <a:pPr marL="0" indent="0" algn="ctr">
              <a:buNone/>
            </a:pPr>
            <a:r>
              <a:rPr lang="en-US" sz="9600" i="1" dirty="0"/>
              <a:t>the Son of God?</a:t>
            </a:r>
          </a:p>
        </p:txBody>
      </p:sp>
    </p:spTree>
    <p:extLst>
      <p:ext uri="{BB962C8B-B14F-4D97-AF65-F5344CB8AC3E}">
        <p14:creationId xmlns:p14="http://schemas.microsoft.com/office/powerpoint/2010/main" val="377112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8E39-7FE7-5117-09F8-AFF752980B6E}"/>
              </a:ext>
            </a:extLst>
          </p:cNvPr>
          <p:cNvSpPr>
            <a:spLocks noGrp="1"/>
          </p:cNvSpPr>
          <p:nvPr>
            <p:ph type="title"/>
          </p:nvPr>
        </p:nvSpPr>
        <p:spPr/>
        <p:txBody>
          <a:bodyPr/>
          <a:lstStyle/>
          <a:p>
            <a:r>
              <a:rPr lang="en-US" dirty="0"/>
              <a:t>Son of God: the trial</a:t>
            </a:r>
          </a:p>
        </p:txBody>
      </p:sp>
      <p:sp>
        <p:nvSpPr>
          <p:cNvPr id="3" name="Content Placeholder 2">
            <a:extLst>
              <a:ext uri="{FF2B5EF4-FFF2-40B4-BE49-F238E27FC236}">
                <a16:creationId xmlns:a16="http://schemas.microsoft.com/office/drawing/2014/main" id="{5E68EC76-900B-BE21-D89C-F05310303C9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9600" dirty="0"/>
              <a:t>Luke 22:66-71</a:t>
            </a:r>
          </a:p>
        </p:txBody>
      </p:sp>
    </p:spTree>
    <p:extLst>
      <p:ext uri="{BB962C8B-B14F-4D97-AF65-F5344CB8AC3E}">
        <p14:creationId xmlns:p14="http://schemas.microsoft.com/office/powerpoint/2010/main" val="3441523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8E39-7FE7-5117-09F8-AFF752980B6E}"/>
              </a:ext>
            </a:extLst>
          </p:cNvPr>
          <p:cNvSpPr>
            <a:spLocks noGrp="1"/>
          </p:cNvSpPr>
          <p:nvPr>
            <p:ph type="title"/>
          </p:nvPr>
        </p:nvSpPr>
        <p:spPr/>
        <p:txBody>
          <a:bodyPr/>
          <a:lstStyle/>
          <a:p>
            <a:r>
              <a:rPr lang="en-US" dirty="0"/>
              <a:t>Son of God: the death</a:t>
            </a:r>
          </a:p>
        </p:txBody>
      </p:sp>
      <p:sp>
        <p:nvSpPr>
          <p:cNvPr id="3" name="Content Placeholder 2">
            <a:extLst>
              <a:ext uri="{FF2B5EF4-FFF2-40B4-BE49-F238E27FC236}">
                <a16:creationId xmlns:a16="http://schemas.microsoft.com/office/drawing/2014/main" id="{5E68EC76-900B-BE21-D89C-F05310303C9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9600" dirty="0"/>
              <a:t>Luke 23:32-46</a:t>
            </a:r>
          </a:p>
        </p:txBody>
      </p:sp>
    </p:spTree>
    <p:extLst>
      <p:ext uri="{BB962C8B-B14F-4D97-AF65-F5344CB8AC3E}">
        <p14:creationId xmlns:p14="http://schemas.microsoft.com/office/powerpoint/2010/main" val="124988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8395-268A-5DD1-141E-FFDB35F58063}"/>
              </a:ext>
            </a:extLst>
          </p:cNvPr>
          <p:cNvSpPr>
            <a:spLocks noGrp="1"/>
          </p:cNvSpPr>
          <p:nvPr>
            <p:ph type="title"/>
          </p:nvPr>
        </p:nvSpPr>
        <p:spPr/>
        <p:txBody>
          <a:bodyPr/>
          <a:lstStyle/>
          <a:p>
            <a:r>
              <a:rPr lang="en-US" dirty="0"/>
              <a:t>Luke 23:32-46</a:t>
            </a:r>
          </a:p>
        </p:txBody>
      </p:sp>
      <p:sp>
        <p:nvSpPr>
          <p:cNvPr id="3" name="Content Placeholder 2">
            <a:extLst>
              <a:ext uri="{FF2B5EF4-FFF2-40B4-BE49-F238E27FC236}">
                <a16:creationId xmlns:a16="http://schemas.microsoft.com/office/drawing/2014/main" id="{EADF48DD-C23A-8FBD-C1AD-62D18AF968FD}"/>
              </a:ext>
            </a:extLst>
          </p:cNvPr>
          <p:cNvSpPr>
            <a:spLocks noGrp="1"/>
          </p:cNvSpPr>
          <p:nvPr>
            <p:ph idx="1"/>
          </p:nvPr>
        </p:nvSpPr>
        <p:spPr>
          <a:xfrm>
            <a:off x="838200" y="1501160"/>
            <a:ext cx="10515600" cy="4351338"/>
          </a:xfrm>
        </p:spPr>
        <p:txBody>
          <a:bodyPr>
            <a:noAutofit/>
          </a:bodyPr>
          <a:lstStyle/>
          <a:p>
            <a:pPr marL="0" indent="0">
              <a:buNone/>
            </a:pPr>
            <a:endParaRPr lang="en-US" sz="3600" dirty="0"/>
          </a:p>
          <a:p>
            <a:pPr lvl="1"/>
            <a:r>
              <a:rPr lang="en-US" sz="4400" dirty="0"/>
              <a:t>“</a:t>
            </a:r>
            <a:r>
              <a:rPr lang="en-US" sz="4400" b="0" i="0" dirty="0">
                <a:solidFill>
                  <a:srgbClr val="000000"/>
                </a:solidFill>
                <a:effectLst/>
                <a:latin typeface="system-ui"/>
              </a:rPr>
              <a:t>Then Jesus said, “Father, forgive them, because they do not know what they are doing…”</a:t>
            </a:r>
            <a:endParaRPr lang="en-US" sz="4400" dirty="0"/>
          </a:p>
          <a:p>
            <a:pPr lvl="1"/>
            <a:endParaRPr lang="en-US" sz="4400" dirty="0"/>
          </a:p>
          <a:p>
            <a:pPr lvl="1"/>
            <a:r>
              <a:rPr lang="en-US" sz="4400" b="0" i="0" dirty="0">
                <a:solidFill>
                  <a:srgbClr val="000000"/>
                </a:solidFill>
                <a:effectLst/>
                <a:latin typeface="system-ui"/>
              </a:rPr>
              <a:t>“And Jesus called out with a loud voice, “Father, </a:t>
            </a:r>
            <a:r>
              <a:rPr lang="en-US" sz="4400" b="1" i="0" dirty="0">
                <a:solidFill>
                  <a:srgbClr val="000000"/>
                </a:solidFill>
                <a:effectLst/>
                <a:latin typeface="system-ui"/>
              </a:rPr>
              <a:t>into your hands I entrust my spirit.</a:t>
            </a:r>
            <a:r>
              <a:rPr lang="en-US" sz="4400" b="0" i="0" dirty="0">
                <a:solidFill>
                  <a:srgbClr val="000000"/>
                </a:solidFill>
                <a:effectLst/>
                <a:latin typeface="system-ui"/>
              </a:rPr>
              <a:t>” Saying this, he breathed his last.</a:t>
            </a:r>
            <a:endParaRPr lang="en-US" sz="4400" dirty="0"/>
          </a:p>
        </p:txBody>
      </p:sp>
    </p:spTree>
    <p:extLst>
      <p:ext uri="{BB962C8B-B14F-4D97-AF65-F5344CB8AC3E}">
        <p14:creationId xmlns:p14="http://schemas.microsoft.com/office/powerpoint/2010/main" val="344235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E682365-EF5A-258D-996D-991DF0027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822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6973-635F-C446-68BF-C9D506E25FEC}"/>
              </a:ext>
            </a:extLst>
          </p:cNvPr>
          <p:cNvSpPr>
            <a:spLocks noGrp="1"/>
          </p:cNvSpPr>
          <p:nvPr>
            <p:ph type="title"/>
          </p:nvPr>
        </p:nvSpPr>
        <p:spPr>
          <a:xfrm>
            <a:off x="714756" y="4498848"/>
            <a:ext cx="10762488" cy="1207008"/>
          </a:xfrm>
        </p:spPr>
        <p:txBody>
          <a:bodyPr vert="horz" lIns="91440" tIns="45720" rIns="91440" bIns="45720" rtlCol="0" anchor="b">
            <a:normAutofit/>
          </a:bodyPr>
          <a:lstStyle/>
          <a:p>
            <a:pPr algn="ctr"/>
            <a:r>
              <a:rPr lang="en-US" sz="6000" kern="1200">
                <a:solidFill>
                  <a:schemeClr val="tx1"/>
                </a:solidFill>
                <a:latin typeface="+mj-lt"/>
                <a:ea typeface="+mj-ea"/>
                <a:cs typeface="+mj-cs"/>
              </a:rPr>
              <a:t>Congratulations Glajummy &amp; Lish!</a:t>
            </a:r>
          </a:p>
        </p:txBody>
      </p:sp>
      <p:pic>
        <p:nvPicPr>
          <p:cNvPr id="5" name="Picture 4">
            <a:extLst>
              <a:ext uri="{FF2B5EF4-FFF2-40B4-BE49-F238E27FC236}">
                <a16:creationId xmlns:a16="http://schemas.microsoft.com/office/drawing/2014/main" id="{00BFB7F0-2F14-9615-287F-555A64CF10DB}"/>
              </a:ext>
            </a:extLst>
          </p:cNvPr>
          <p:cNvPicPr>
            <a:picLocks noChangeAspect="1"/>
          </p:cNvPicPr>
          <p:nvPr/>
        </p:nvPicPr>
        <p:blipFill rotWithShape="1">
          <a:blip r:embed="rId2"/>
          <a:srcRect t="20250" r="2" b="24251"/>
          <a:stretch/>
        </p:blipFill>
        <p:spPr>
          <a:xfrm>
            <a:off x="6725265" y="153600"/>
            <a:ext cx="5212080" cy="3856948"/>
          </a:xfrm>
          <a:prstGeom prst="rect">
            <a:avLst/>
          </a:prstGeom>
        </p:spPr>
      </p:pic>
      <p:cxnSp>
        <p:nvCxnSpPr>
          <p:cNvPr id="10" name="Straight Connector 9">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1845"/>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48E0DDD-2563-F9D5-55F5-6BFFFD99D9BC}"/>
              </a:ext>
            </a:extLst>
          </p:cNvPr>
          <p:cNvPicPr>
            <a:picLocks noChangeAspect="1"/>
          </p:cNvPicPr>
          <p:nvPr/>
        </p:nvPicPr>
        <p:blipFill rotWithShape="1">
          <a:blip r:embed="rId3"/>
          <a:srcRect t="16516" r="-1" b="42037"/>
          <a:stretch/>
        </p:blipFill>
        <p:spPr>
          <a:xfrm>
            <a:off x="714756" y="153600"/>
            <a:ext cx="5212080" cy="3857568"/>
          </a:xfrm>
          <a:prstGeom prst="rect">
            <a:avLst/>
          </a:prstGeom>
        </p:spPr>
      </p:pic>
    </p:spTree>
    <p:extLst>
      <p:ext uri="{BB962C8B-B14F-4D97-AF65-F5344CB8AC3E}">
        <p14:creationId xmlns:p14="http://schemas.microsoft.com/office/powerpoint/2010/main" val="9093405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E06BB-540E-C0C7-BB19-04A470374DD4}"/>
              </a:ext>
            </a:extLst>
          </p:cNvPr>
          <p:cNvSpPr>
            <a:spLocks noGrp="1"/>
          </p:cNvSpPr>
          <p:nvPr>
            <p:ph type="title"/>
          </p:nvPr>
        </p:nvSpPr>
        <p:spPr>
          <a:xfrm>
            <a:off x="838200" y="557188"/>
            <a:ext cx="10515600" cy="1133499"/>
          </a:xfrm>
        </p:spPr>
        <p:txBody>
          <a:bodyPr>
            <a:normAutofit/>
          </a:bodyPr>
          <a:lstStyle/>
          <a:p>
            <a:pPr algn="ctr"/>
            <a:r>
              <a:rPr lang="en-US" sz="5200"/>
              <a:t>Incomplete postures</a:t>
            </a:r>
          </a:p>
        </p:txBody>
      </p:sp>
      <p:graphicFrame>
        <p:nvGraphicFramePr>
          <p:cNvPr id="7" name="Content Placeholder 2">
            <a:extLst>
              <a:ext uri="{FF2B5EF4-FFF2-40B4-BE49-F238E27FC236}">
                <a16:creationId xmlns:a16="http://schemas.microsoft.com/office/drawing/2014/main" id="{CC0CD52F-2BEF-6749-050B-E536DF49A3B9}"/>
              </a:ext>
            </a:extLst>
          </p:cNvPr>
          <p:cNvGraphicFramePr>
            <a:graphicFrameLocks noGrp="1"/>
          </p:cNvGraphicFramePr>
          <p:nvPr>
            <p:ph idx="1"/>
            <p:extLst>
              <p:ext uri="{D42A27DB-BD31-4B8C-83A1-F6EECF244321}">
                <p14:modId xmlns:p14="http://schemas.microsoft.com/office/powerpoint/2010/main" val="119467207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132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17FC-9F1B-4608-48E5-D56EF6559473}"/>
              </a:ext>
            </a:extLst>
          </p:cNvPr>
          <p:cNvSpPr>
            <a:spLocks noGrp="1"/>
          </p:cNvSpPr>
          <p:nvPr>
            <p:ph type="title"/>
          </p:nvPr>
        </p:nvSpPr>
        <p:spPr/>
        <p:txBody>
          <a:bodyPr/>
          <a:lstStyle/>
          <a:p>
            <a:r>
              <a:rPr lang="en-US" b="1" dirty="0"/>
              <a:t>Son of God:  the virgin birth</a:t>
            </a:r>
          </a:p>
        </p:txBody>
      </p:sp>
      <p:sp>
        <p:nvSpPr>
          <p:cNvPr id="3" name="Content Placeholder 2">
            <a:extLst>
              <a:ext uri="{FF2B5EF4-FFF2-40B4-BE49-F238E27FC236}">
                <a16:creationId xmlns:a16="http://schemas.microsoft.com/office/drawing/2014/main" id="{1E3EC4C3-7B0D-D719-C8AA-2398FB95C5CC}"/>
              </a:ext>
            </a:extLst>
          </p:cNvPr>
          <p:cNvSpPr>
            <a:spLocks noGrp="1"/>
          </p:cNvSpPr>
          <p:nvPr>
            <p:ph idx="1"/>
          </p:nvPr>
        </p:nvSpPr>
        <p:spPr/>
        <p:txBody>
          <a:bodyPr>
            <a:noAutofit/>
          </a:bodyPr>
          <a:lstStyle/>
          <a:p>
            <a:pPr marL="0" indent="0">
              <a:buNone/>
            </a:pPr>
            <a:r>
              <a:rPr lang="en-US" sz="4000" b="0" i="0" dirty="0">
                <a:solidFill>
                  <a:srgbClr val="000000"/>
                </a:solidFill>
                <a:effectLst/>
                <a:latin typeface="system-ui"/>
              </a:rPr>
              <a:t>Now listen: You will conceive and give birth to a son, and you will name him Jesus. He will be great and will be called the Son of the Most High, and the Lord God will give him the throne of his father David…The angel replied to her, “The Holy Spirit will come upon you, and the power of the Most High will overshadow you. Therefore, the holy one to be born will be called the Son of God.  </a:t>
            </a:r>
          </a:p>
          <a:p>
            <a:pPr marL="0" indent="0">
              <a:buNone/>
            </a:pPr>
            <a:r>
              <a:rPr lang="en-US" sz="4000" dirty="0">
                <a:solidFill>
                  <a:srgbClr val="000000"/>
                </a:solidFill>
                <a:latin typeface="system-ui"/>
              </a:rPr>
              <a:t>							</a:t>
            </a:r>
            <a:r>
              <a:rPr lang="en-US" sz="4000" b="1" i="0" dirty="0">
                <a:solidFill>
                  <a:srgbClr val="000000"/>
                </a:solidFill>
                <a:effectLst/>
                <a:latin typeface="system-ui"/>
              </a:rPr>
              <a:t>- Luke 1:31-32, 35</a:t>
            </a:r>
            <a:endParaRPr lang="en-US" sz="4000" b="1" dirty="0"/>
          </a:p>
        </p:txBody>
      </p:sp>
    </p:spTree>
    <p:extLst>
      <p:ext uri="{BB962C8B-B14F-4D97-AF65-F5344CB8AC3E}">
        <p14:creationId xmlns:p14="http://schemas.microsoft.com/office/powerpoint/2010/main" val="324148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1FC4-5859-018B-7CA6-0AE41BC4D97D}"/>
              </a:ext>
            </a:extLst>
          </p:cNvPr>
          <p:cNvSpPr>
            <a:spLocks noGrp="1"/>
          </p:cNvSpPr>
          <p:nvPr>
            <p:ph type="title"/>
          </p:nvPr>
        </p:nvSpPr>
        <p:spPr/>
        <p:txBody>
          <a:bodyPr/>
          <a:lstStyle/>
          <a:p>
            <a:r>
              <a:rPr lang="en-US" b="1" dirty="0"/>
              <a:t>Son of God:  the boy Jesus</a:t>
            </a:r>
          </a:p>
        </p:txBody>
      </p:sp>
      <p:sp>
        <p:nvSpPr>
          <p:cNvPr id="3" name="Content Placeholder 2">
            <a:extLst>
              <a:ext uri="{FF2B5EF4-FFF2-40B4-BE49-F238E27FC236}">
                <a16:creationId xmlns:a16="http://schemas.microsoft.com/office/drawing/2014/main" id="{437D1AC6-D845-57A3-BF6D-B72CF3D0B8CE}"/>
              </a:ext>
            </a:extLst>
          </p:cNvPr>
          <p:cNvSpPr>
            <a:spLocks noGrp="1"/>
          </p:cNvSpPr>
          <p:nvPr>
            <p:ph idx="1"/>
          </p:nvPr>
        </p:nvSpPr>
        <p:spPr/>
        <p:txBody>
          <a:bodyPr>
            <a:normAutofit lnSpcReduction="10000"/>
          </a:bodyPr>
          <a:lstStyle/>
          <a:p>
            <a:pPr marL="0" indent="0" algn="l">
              <a:buNone/>
            </a:pPr>
            <a:r>
              <a:rPr lang="en-US" sz="4000" b="0" i="0" dirty="0">
                <a:solidFill>
                  <a:srgbClr val="000000"/>
                </a:solidFill>
                <a:effectLst/>
                <a:latin typeface="system-ui"/>
              </a:rPr>
              <a:t>When his parents saw him, they were astonished, and his mother said to him, “Son, why have you treated us like this? Your father and I have been anxiously searching for you.” “Why were you searching for me?” he asked them. “Didn’t you know that it was necessary for me to be in my Father’s house?” But they did not understand what he said to them.	</a:t>
            </a:r>
            <a:r>
              <a:rPr lang="en-US" sz="4000" dirty="0">
                <a:solidFill>
                  <a:srgbClr val="000000"/>
                </a:solidFill>
                <a:latin typeface="system-ui"/>
              </a:rPr>
              <a:t>	</a:t>
            </a:r>
            <a:r>
              <a:rPr lang="en-US" sz="4000" b="1" i="0" dirty="0">
                <a:solidFill>
                  <a:srgbClr val="000000"/>
                </a:solidFill>
                <a:effectLst/>
                <a:latin typeface="system-ui"/>
              </a:rPr>
              <a:t>- Luke 2:48-50</a:t>
            </a:r>
          </a:p>
          <a:p>
            <a:pPr marL="0" indent="0">
              <a:buNone/>
            </a:pPr>
            <a:endParaRPr lang="en-US" dirty="0"/>
          </a:p>
        </p:txBody>
      </p:sp>
    </p:spTree>
    <p:extLst>
      <p:ext uri="{BB962C8B-B14F-4D97-AF65-F5344CB8AC3E}">
        <p14:creationId xmlns:p14="http://schemas.microsoft.com/office/powerpoint/2010/main" val="313139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50B8-87AE-B255-02EF-AFDB83D8288F}"/>
              </a:ext>
            </a:extLst>
          </p:cNvPr>
          <p:cNvSpPr>
            <a:spLocks noGrp="1"/>
          </p:cNvSpPr>
          <p:nvPr>
            <p:ph type="title"/>
          </p:nvPr>
        </p:nvSpPr>
        <p:spPr/>
        <p:txBody>
          <a:bodyPr/>
          <a:lstStyle/>
          <a:p>
            <a:r>
              <a:rPr lang="en-US" b="1" dirty="0"/>
              <a:t>Son of God:  his baptism</a:t>
            </a:r>
          </a:p>
        </p:txBody>
      </p:sp>
      <p:sp>
        <p:nvSpPr>
          <p:cNvPr id="3" name="Content Placeholder 2">
            <a:extLst>
              <a:ext uri="{FF2B5EF4-FFF2-40B4-BE49-F238E27FC236}">
                <a16:creationId xmlns:a16="http://schemas.microsoft.com/office/drawing/2014/main" id="{8029FF40-F862-0D06-EA2E-A2360A370F82}"/>
              </a:ext>
            </a:extLst>
          </p:cNvPr>
          <p:cNvSpPr>
            <a:spLocks noGrp="1"/>
          </p:cNvSpPr>
          <p:nvPr>
            <p:ph idx="1"/>
          </p:nvPr>
        </p:nvSpPr>
        <p:spPr/>
        <p:txBody>
          <a:bodyPr>
            <a:normAutofit fontScale="92500"/>
          </a:bodyPr>
          <a:lstStyle/>
          <a:p>
            <a:pPr marL="0" indent="0" algn="l">
              <a:buNone/>
            </a:pPr>
            <a:r>
              <a:rPr lang="en-US" sz="4000" b="0" i="0" dirty="0">
                <a:solidFill>
                  <a:srgbClr val="000000"/>
                </a:solidFill>
                <a:effectLst/>
                <a:latin typeface="system-ui"/>
              </a:rPr>
              <a:t>When all the people were baptized, Jesus also was baptized. As he was praying, heaven opened, and the Holy Spirit descended on him in a physical appearance like a dove. And a voice came from heaven: “You are my beloved Son; with you I am well-pleased.”  As he began his ministry, Jesus was about thirty years old and was thought to be the son of Joseph…the son of God.	</a:t>
            </a:r>
            <a:r>
              <a:rPr lang="en-US" sz="4000" b="1" i="0" dirty="0">
                <a:solidFill>
                  <a:srgbClr val="000000"/>
                </a:solidFill>
                <a:effectLst/>
                <a:latin typeface="system-ui"/>
              </a:rPr>
              <a:t>- Luke 3:21-23,38</a:t>
            </a:r>
          </a:p>
          <a:p>
            <a:pPr marL="0" indent="0">
              <a:buNone/>
            </a:pPr>
            <a:endParaRPr lang="en-US" dirty="0"/>
          </a:p>
        </p:txBody>
      </p:sp>
    </p:spTree>
    <p:extLst>
      <p:ext uri="{BB962C8B-B14F-4D97-AF65-F5344CB8AC3E}">
        <p14:creationId xmlns:p14="http://schemas.microsoft.com/office/powerpoint/2010/main" val="35512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9B2E4-E4B8-A6D3-BB82-092D893EB462}"/>
              </a:ext>
            </a:extLst>
          </p:cNvPr>
          <p:cNvSpPr>
            <a:spLocks noGrp="1"/>
          </p:cNvSpPr>
          <p:nvPr>
            <p:ph idx="1"/>
          </p:nvPr>
        </p:nvSpPr>
        <p:spPr/>
        <p:txBody>
          <a:bodyPr>
            <a:normAutofit/>
          </a:bodyPr>
          <a:lstStyle/>
          <a:p>
            <a:pPr marL="0" indent="0" algn="ctr">
              <a:buNone/>
            </a:pPr>
            <a:r>
              <a:rPr lang="en-US" sz="9600" i="1" dirty="0"/>
              <a:t>What does it mean to be the</a:t>
            </a:r>
          </a:p>
          <a:p>
            <a:pPr marL="0" indent="0" algn="ctr">
              <a:buNone/>
            </a:pPr>
            <a:r>
              <a:rPr lang="en-US" sz="9600" i="1" dirty="0"/>
              <a:t>Son of God?</a:t>
            </a:r>
          </a:p>
        </p:txBody>
      </p:sp>
    </p:spTree>
    <p:extLst>
      <p:ext uri="{BB962C8B-B14F-4D97-AF65-F5344CB8AC3E}">
        <p14:creationId xmlns:p14="http://schemas.microsoft.com/office/powerpoint/2010/main" val="21992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57B52-366D-4A48-9D00-4E7871FDFB77}"/>
              </a:ext>
            </a:extLst>
          </p:cNvPr>
          <p:cNvSpPr>
            <a:spLocks noGrp="1"/>
          </p:cNvSpPr>
          <p:nvPr>
            <p:ph type="title"/>
          </p:nvPr>
        </p:nvSpPr>
        <p:spPr/>
        <p:txBody>
          <a:bodyPr/>
          <a:lstStyle/>
          <a:p>
            <a:r>
              <a:rPr lang="en-US" dirty="0"/>
              <a:t>Life FROM God</a:t>
            </a:r>
          </a:p>
        </p:txBody>
      </p:sp>
      <p:sp>
        <p:nvSpPr>
          <p:cNvPr id="3" name="Content Placeholder 2">
            <a:extLst>
              <a:ext uri="{FF2B5EF4-FFF2-40B4-BE49-F238E27FC236}">
                <a16:creationId xmlns:a16="http://schemas.microsoft.com/office/drawing/2014/main" id="{CC39CC3E-06CB-1A91-87FF-6AC54C875259}"/>
              </a:ext>
            </a:extLst>
          </p:cNvPr>
          <p:cNvSpPr>
            <a:spLocks noGrp="1"/>
          </p:cNvSpPr>
          <p:nvPr>
            <p:ph idx="1"/>
          </p:nvPr>
        </p:nvSpPr>
        <p:spPr/>
        <p:txBody>
          <a:bodyPr>
            <a:noAutofit/>
          </a:bodyPr>
          <a:lstStyle/>
          <a:p>
            <a:pPr marL="0" indent="0">
              <a:buNone/>
            </a:pPr>
            <a:r>
              <a:rPr lang="en-US" sz="4000" dirty="0"/>
              <a:t>“In many cases they don’t actually desire God, just his supernatural help.  Sometimes it is called consumer Christianity, the prosperity gospel, or health-and-wealth preaching.  In each case people are looking to God as a cosmic therapist or divine butler.  He’s what one friend has </a:t>
            </a:r>
            <a:r>
              <a:rPr lang="en-US" sz="4000" dirty="0" err="1"/>
              <a:t>calle</a:t>
            </a:r>
            <a:r>
              <a:rPr lang="en-US" sz="4000" dirty="0"/>
              <a:t> the WD-40/Duct Tape combo pack– all you need to fix just about anything.”	 </a:t>
            </a:r>
          </a:p>
          <a:p>
            <a:pPr marL="0" indent="0">
              <a:buNone/>
            </a:pPr>
            <a:r>
              <a:rPr lang="en-US" sz="4000" dirty="0"/>
              <a:t>				- Skye </a:t>
            </a:r>
            <a:r>
              <a:rPr lang="en-US" sz="4000" dirty="0" err="1"/>
              <a:t>Jethani</a:t>
            </a:r>
            <a:r>
              <a:rPr lang="en-US" sz="4000" dirty="0"/>
              <a:t>, “With” </a:t>
            </a:r>
            <a:r>
              <a:rPr lang="en-US" sz="4000" dirty="0" err="1"/>
              <a:t>pps</a:t>
            </a:r>
            <a:r>
              <a:rPr lang="en-US" sz="4000" dirty="0"/>
              <a:t>. 8-9</a:t>
            </a:r>
          </a:p>
        </p:txBody>
      </p:sp>
    </p:spTree>
    <p:extLst>
      <p:ext uri="{BB962C8B-B14F-4D97-AF65-F5344CB8AC3E}">
        <p14:creationId xmlns:p14="http://schemas.microsoft.com/office/powerpoint/2010/main" val="61987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D52EC3E-D8EB-C8B4-071A-70763989AE94}"/>
              </a:ext>
            </a:extLst>
          </p:cNvPr>
          <p:cNvPicPr>
            <a:picLocks noChangeAspect="1"/>
          </p:cNvPicPr>
          <p:nvPr/>
        </p:nvPicPr>
        <p:blipFill rotWithShape="1">
          <a:blip r:embed="rId2">
            <a:alphaModFix/>
          </a:blip>
          <a:srcRect r="-1" b="14381"/>
          <a:stretch/>
        </p:blipFill>
        <p:spPr>
          <a:xfrm>
            <a:off x="4547937" y="-5"/>
            <a:ext cx="7644062" cy="3681406"/>
          </a:xfrm>
          <a:prstGeom prst="rect">
            <a:avLst/>
          </a:prstGeom>
        </p:spPr>
      </p:pic>
      <p:pic>
        <p:nvPicPr>
          <p:cNvPr id="4" name="Picture 3">
            <a:extLst>
              <a:ext uri="{FF2B5EF4-FFF2-40B4-BE49-F238E27FC236}">
                <a16:creationId xmlns:a16="http://schemas.microsoft.com/office/drawing/2014/main" id="{EC49FA97-B04E-E8CA-9DCD-9E41800B6077}"/>
              </a:ext>
            </a:extLst>
          </p:cNvPr>
          <p:cNvPicPr>
            <a:picLocks noChangeAspect="1"/>
          </p:cNvPicPr>
          <p:nvPr/>
        </p:nvPicPr>
        <p:blipFill rotWithShape="1">
          <a:blip r:embed="rId3"/>
          <a:srcRect t="45122" b="30672"/>
          <a:stretch/>
        </p:blipFill>
        <p:spPr>
          <a:xfrm>
            <a:off x="4547938" y="3681409"/>
            <a:ext cx="7644062" cy="3176595"/>
          </a:xfrm>
          <a:prstGeom prst="rect">
            <a:avLst/>
          </a:prstGeom>
        </p:spPr>
      </p:pic>
      <p:sp>
        <p:nvSpPr>
          <p:cNvPr id="19" name="Rectangle 1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0B9FC-FF9D-1CD4-244D-B31CCBAA94E8}"/>
              </a:ext>
            </a:extLst>
          </p:cNvPr>
          <p:cNvSpPr>
            <a:spLocks noGrp="1"/>
          </p:cNvSpPr>
          <p:nvPr>
            <p:ph type="title"/>
          </p:nvPr>
        </p:nvSpPr>
        <p:spPr>
          <a:xfrm>
            <a:off x="838200" y="1115219"/>
            <a:ext cx="5395912" cy="2387600"/>
          </a:xfrm>
        </p:spPr>
        <p:txBody>
          <a:bodyPr vert="horz" lIns="91440" tIns="45720" rIns="91440" bIns="45720" rtlCol="0" anchor="b">
            <a:normAutofit/>
          </a:bodyPr>
          <a:lstStyle/>
          <a:p>
            <a:r>
              <a:rPr lang="en-US" sz="5000" kern="1200" dirty="0">
                <a:solidFill>
                  <a:schemeClr val="bg1"/>
                </a:solidFill>
                <a:latin typeface="+mj-lt"/>
                <a:ea typeface="+mj-ea"/>
                <a:cs typeface="+mj-cs"/>
              </a:rPr>
              <a:t>Life FROM God -&gt; God = my genie</a:t>
            </a:r>
          </a:p>
        </p:txBody>
      </p:sp>
      <p:cxnSp>
        <p:nvCxnSpPr>
          <p:cNvPr id="21" name="Straight Connector 2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619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3064</TotalTime>
  <Words>741</Words>
  <Application>Microsoft Office PowerPoint</Application>
  <PresentationFormat>Widescreen</PresentationFormat>
  <Paragraphs>57</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Source Sans Pro</vt:lpstr>
      <vt:lpstr>system-ui</vt:lpstr>
      <vt:lpstr>Office Theme</vt:lpstr>
      <vt:lpstr>PowerPoint Presentation</vt:lpstr>
      <vt:lpstr>Congratulations Glajummy &amp; Lish!</vt:lpstr>
      <vt:lpstr>Incomplete postures</vt:lpstr>
      <vt:lpstr>Son of God:  the virgin birth</vt:lpstr>
      <vt:lpstr>Son of God:  the boy Jesus</vt:lpstr>
      <vt:lpstr>Son of God:  his baptism</vt:lpstr>
      <vt:lpstr>PowerPoint Presentation</vt:lpstr>
      <vt:lpstr>Life FROM God</vt:lpstr>
      <vt:lpstr>Life FROM God -&gt; God = my genie</vt:lpstr>
      <vt:lpstr>Son of God: the temptation</vt:lpstr>
      <vt:lpstr>Son of God: the truth</vt:lpstr>
      <vt:lpstr>Son of God: the truth</vt:lpstr>
      <vt:lpstr>PowerPoint Presentation</vt:lpstr>
      <vt:lpstr>Son of God: the trial</vt:lpstr>
      <vt:lpstr>Son of God: the death</vt:lpstr>
      <vt:lpstr>Luke 23:32-46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Fenton Gardner</dc:creator>
  <cp:lastModifiedBy>Fenton Gardner</cp:lastModifiedBy>
  <cp:revision>12</cp:revision>
  <cp:lastPrinted>2023-01-15T14:37:56Z</cp:lastPrinted>
  <dcterms:created xsi:type="dcterms:W3CDTF">2023-01-08T12:32:12Z</dcterms:created>
  <dcterms:modified xsi:type="dcterms:W3CDTF">2023-02-26T12:27:17Z</dcterms:modified>
</cp:coreProperties>
</file>