
<file path=[Content_Types].xml><?xml version="1.0" encoding="utf-8"?>
<Types xmlns="http://schemas.openxmlformats.org/package/2006/content-types">
  <Default Extension="jpeg" ContentType="image/jpeg"/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60" r:id="rId3"/>
    <p:sldId id="257" r:id="rId4"/>
    <p:sldId id="259" r:id="rId5"/>
    <p:sldId id="258" r:id="rId6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599"/>
  </p:normalViewPr>
  <p:slideViewPr>
    <p:cSldViewPr snapToGrid="0" snapToObjects="1">
      <p:cViewPr varScale="1">
        <p:scale>
          <a:sx n="141" d="100"/>
          <a:sy n="141" d="100"/>
        </p:scale>
        <p:origin x="8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3666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5d1afd1c-ddde-42c4-87c6-4bb6fc42aaf5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ED55A19D-297C-4231-AD1F-08EF9B4AA8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AB6C56-3D38-4923-996E-BD474BBB9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" y="496626"/>
            <a:ext cx="7716774" cy="4270636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CD21DB-082D-417D-A5AB-FC838AF9D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" y="496626"/>
            <a:ext cx="7716774" cy="4270636"/>
          </a:xfrm>
          <a:prstGeom prst="rect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oup of people smiling&#10;&#10;Description automatically generated with medium confidence">
            <a:extLst>
              <a:ext uri="{FF2B5EF4-FFF2-40B4-BE49-F238E27FC236}">
                <a16:creationId xmlns:a16="http://schemas.microsoft.com/office/drawing/2014/main" id="{1B3767E1-284D-9BDE-598D-11CE528AED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355" r="-1" b="6644"/>
          <a:stretch/>
        </p:blipFill>
        <p:spPr>
          <a:xfrm>
            <a:off x="628650" y="175355"/>
            <a:ext cx="7851649" cy="4416553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5" name="Picture 4" descr="A dog sitting on a blanket&#10;&#10;Description automatically generated with low confidence">
            <a:extLst>
              <a:ext uri="{FF2B5EF4-FFF2-40B4-BE49-F238E27FC236}">
                <a16:creationId xmlns:a16="http://schemas.microsoft.com/office/drawing/2014/main" id="{97564B88-8475-F166-91E1-ADCE63789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7609" y="3652312"/>
            <a:ext cx="1956391" cy="146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947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8d0ec0d6-7d16-40e2-be09-7f86daded168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4220313d-6012-4a23-9b2c-8b9fc2cc17fd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a3f160b7-f040-49e8-b637-44aef2bd5ed3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4</Words>
  <Application>Microsoft Macintosh PowerPoint</Application>
  <PresentationFormat>On-screen Show (16:9)</PresentationFormat>
  <Paragraphs>4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Daniel Sharma</cp:lastModifiedBy>
  <cp:revision>2</cp:revision>
  <dcterms:created xsi:type="dcterms:W3CDTF">2023-03-03T21:48:24Z</dcterms:created>
  <dcterms:modified xsi:type="dcterms:W3CDTF">2023-03-17T19:19:53Z</dcterms:modified>
</cp:coreProperties>
</file>