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6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714E360-37C2-46E8-A968-13FE02254ED4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B2A8B3A4-50C3-4277-AF84-CA02E39F9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2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ceanservice.noaa.gov/facts/plankton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ocean.si.edu/ocean-life/plankton/every-breath-you-take-thank-ocean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050505"/>
                </a:solidFill>
                <a:effectLst/>
                <a:latin typeface="Source Sans Pro" panose="020B0503030403020204" pitchFamily="34" charset="0"/>
              </a:rPr>
              <a:t>Scientists estimate that roughly half of the oxygen production on Earth comes from the ocean. The majority of this production is from oceanic </a:t>
            </a:r>
            <a:r>
              <a:rPr lang="en-US" b="0" i="0" dirty="0">
                <a:solidFill>
                  <a:srgbClr val="0A4595"/>
                </a:solidFill>
                <a:effectLst/>
                <a:latin typeface="Source Sans Pro" panose="020B0503030403020204" pitchFamily="34" charset="0"/>
                <a:hlinkClick r:id="rId3"/>
              </a:rPr>
              <a:t>plankton</a:t>
            </a:r>
            <a:r>
              <a:rPr lang="en-US" b="0" i="0" dirty="0">
                <a:solidFill>
                  <a:srgbClr val="050505"/>
                </a:solidFill>
                <a:effectLst/>
                <a:latin typeface="Source Sans Pro" panose="020B0503030403020204" pitchFamily="34" charset="0"/>
              </a:rPr>
              <a:t> — drifting plants, algae, and some bacteria that can photosynthesize. One particular species, Prochlorococcus, is the smallest photosynthetic organism on Earth. But </a:t>
            </a:r>
            <a:r>
              <a:rPr lang="en-US" b="0" i="0" dirty="0">
                <a:solidFill>
                  <a:srgbClr val="0A4595"/>
                </a:solidFill>
                <a:effectLst/>
                <a:latin typeface="Source Sans Pro" panose="020B0503030403020204" pitchFamily="34" charset="0"/>
                <a:hlinkClick r:id="rId4"/>
              </a:rPr>
              <a:t>this little bacteria produces up to 20% of the oxygen in our entire biosphere</a:t>
            </a:r>
            <a:r>
              <a:rPr lang="en-US" b="0" i="0" dirty="0">
                <a:solidFill>
                  <a:srgbClr val="050505"/>
                </a:solidFill>
                <a:effectLst/>
                <a:latin typeface="Source Sans Pro" panose="020B0503030403020204" pitchFamily="34" charset="0"/>
              </a:rPr>
              <a:t>. That’s a higher percentage than all of the tropical rainforests on land combined.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B3A4-50C3-4277-AF84-CA02E39F9B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65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14:6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8B3A4-50C3-4277-AF84-CA02E39F9B2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2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A4265-38EF-0080-F322-CA15386BE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B1D29-E4B5-93E0-A592-5BA1471A5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E710-B55B-DEA5-9CA1-4EA13F11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309104-C7CA-DA5D-AAF4-8D56E273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AB4F23-2130-F905-1929-8169BBA66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28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AA44E-28D2-FDE2-59C5-ED21C5920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AC0C2D-28E2-EF7B-8773-95B068588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3F8F4-DFEF-9C7F-E893-413B1B041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671BE-AE3C-9E8F-4A42-899A792D2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18AB0-F94D-29C0-4631-0F2BEC8BA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85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4E4A9-39C4-5A86-B502-9DD2C232E3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7A5253-3857-163D-1BC3-FF82B59ACA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D3B04-34C9-1294-4DFA-6B743DA15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1C11D-5578-E79A-FF75-E8AB8CB61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EFAF3-3615-69F1-DBE7-D82CC8702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1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984F-6B1B-4452-53F4-DE229C8D2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A1447-28CD-526B-A93E-1FE7511BE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95FAD-6CE3-9BF2-FBE6-52F4ABB53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0C1D-8B72-2977-3789-0FC3B3B48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54816-8712-81DE-6566-902A7A1A3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5D56A-BD0F-0E9E-53C9-2C62FB518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D4F3A-D0DC-1CEF-60D0-12610C884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20030-0522-6557-1039-80A7338C4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10460-7E33-41F8-02D7-E8F575029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E2AB7-9968-A789-7157-B1CB031DE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8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28AC1-85E0-602A-A7CF-D035409CD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D838C-3571-8D50-80F2-01C6AE906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EDF95-F3B3-E9BC-C6F4-DA3DE6353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462739-3465-3D72-1EBD-91CED88BC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9215A-3876-C9F9-8F2D-E3756CCF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A6D69-4051-ACE0-0BE0-A17C0B4D6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42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CDEE-3807-C6FA-78D4-9B37BCD55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A04AD-D77E-4844-F76E-9E0BBFADD8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49712-4DA8-2BCE-CAAF-25B7FEB526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72203-94DA-EC79-9EEF-21DE9C7F6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106356-4C23-CA1B-BD6E-E30DA39DC7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6A277A-E525-14A4-1453-1142823C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CD227-16DB-54EF-2E3A-7DBE5A3B6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336191-2DAC-CB62-744F-DB165603E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7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F061E-C9AF-C216-1A6C-A95028A24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36807C-5C18-B26C-78B7-C227AF584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E421E4-306D-0FF9-6D23-84ADE6FC9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CD71EE-B34E-6B26-96BC-ADB49BF45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2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E89A92-A56C-C1BC-A138-86260B3CE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F9BE1-28D7-1CD8-0B53-56DFE42E6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2EF264-B23E-9AA3-E20D-A54456471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E75A-FF09-C8AB-6D90-9C82DDCDF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51778-D79F-F3B0-F018-A668BAE58C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E7973C-CA1F-870D-67B3-151CBAB91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5C152-C66E-8B5C-B2D0-0D000353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8FF3E6-0656-FE19-D316-FF053A60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F17EB-18BA-DBE0-4B2B-CD398C63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416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5C4BF-C6FD-1403-54E2-19C585BE0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87565-1D41-1DAF-A81C-9ECFEB748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C5277-1965-75DB-9721-BA79B87E3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8DA52-4BA7-3E34-2A36-703B2CF3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17D3A-1A89-D784-46C5-DFB83ED73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A8C6C-CF00-24B1-E516-3FDD23DA7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20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C0D6E2-A02A-7A62-D129-6CDCF820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A5DA5D-E399-9CA8-823E-DEE4773D5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9F06F-E19E-4012-4468-B4356011A9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65679-D8D3-4A6D-AA69-4E9D978E2D7D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24CB3-FE34-FC82-256B-848806DCC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8FF19-E530-2689-4616-2CCC5C75D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FE3E7-9CB7-404B-AC79-282DB47AA2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JimPutmanRLM?__cft__%5b0%5d=AZWS6pF3M7_aT5vN8TtgTFf1tXwl1dWC_nNYQd3Mpb0PmwtJsA6qpmA2uYN-RRvurQ6K_FbUQgQGwR7fOAwaydTgS5SU--eFK5zU2zuCXAaXfd_un47GiBXbRTv8HofjVOvhVt0QiMDl7KUFrEX7cIA7t19cOfoXY1lPH8GEB5AxJw&amp;__tn__=-%5dK-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E682365-EF5A-258D-996D-991DF0027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505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39E9DE-C189-3B97-6930-98FA65375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 fontScale="90000"/>
          </a:bodyPr>
          <a:lstStyle/>
          <a:p>
            <a:r>
              <a:rPr lang="en-US" sz="5400" dirty="0"/>
              <a:t>First Look Luncheon: May 21</a:t>
            </a:r>
            <a:r>
              <a:rPr lang="en-US" sz="5400" baseline="30000" dirty="0"/>
              <a:t>st</a:t>
            </a:r>
            <a:r>
              <a:rPr lang="en-US" sz="5400" dirty="0"/>
              <a:t> (12-1:30)</a:t>
            </a:r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1541FB2-BCBC-FA5C-E205-764E616BF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4000" dirty="0"/>
              <a:t>Lunch provided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4000" dirty="0"/>
              <a:t>Children’s Ministry care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New members</a:t>
            </a:r>
          </a:p>
          <a:p>
            <a:r>
              <a:rPr lang="en-US" sz="4000" dirty="0"/>
              <a:t>Those looking to place membership</a:t>
            </a:r>
          </a:p>
          <a:p>
            <a:r>
              <a:rPr lang="en-US" sz="4000" dirty="0"/>
              <a:t>Visitors</a:t>
            </a:r>
          </a:p>
        </p:txBody>
      </p:sp>
      <p:pic>
        <p:nvPicPr>
          <p:cNvPr id="5" name="Content Placeholder 4" descr="Qr code&#10;&#10;Description automatically generated">
            <a:extLst>
              <a:ext uri="{FF2B5EF4-FFF2-40B4-BE49-F238E27FC236}">
                <a16:creationId xmlns:a16="http://schemas.microsoft.com/office/drawing/2014/main" id="{098D8BBB-93F8-522D-0976-CF52B6FC1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0" r="157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45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D0A47-7B8C-F31C-4FAC-632E5491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“Life with Love”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6E438-E95C-3CB4-9FD5-2F8E02193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0" i="1" dirty="0">
                <a:solidFill>
                  <a:srgbClr val="000000"/>
                </a:solidFill>
                <a:effectLst/>
                <a:latin typeface="system-ui"/>
              </a:rPr>
              <a:t>“Just as you want others to do for you, do the same for them.”</a:t>
            </a:r>
          </a:p>
          <a:p>
            <a:pPr marL="0" indent="0" algn="ctr">
              <a:buNone/>
            </a:pPr>
            <a:r>
              <a:rPr lang="en-US" sz="5400" b="0" i="0" dirty="0">
                <a:solidFill>
                  <a:srgbClr val="000000"/>
                </a:solidFill>
                <a:effectLst/>
                <a:latin typeface="system-ui"/>
              </a:rPr>
              <a:t>– Luke 6:31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5389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ED96-B816-FDED-44E2-022EA5FD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10DD-B54F-D517-0440-61ACCB29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Luke 10:25-37</a:t>
            </a:r>
          </a:p>
        </p:txBody>
      </p:sp>
    </p:spTree>
    <p:extLst>
      <p:ext uri="{BB962C8B-B14F-4D97-AF65-F5344CB8AC3E}">
        <p14:creationId xmlns:p14="http://schemas.microsoft.com/office/powerpoint/2010/main" val="2385460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4BDC5-5259-90AF-8076-9ED29C01F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is an action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31B2-8176-EFD5-8DA1-FA333FB53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4800" b="0" i="1" dirty="0">
                <a:solidFill>
                  <a:srgbClr val="050505"/>
                </a:solidFill>
                <a:effectLst/>
                <a:latin typeface="inherit"/>
              </a:rPr>
              <a:t>"Love doesn't come in a sentimental heart shape. It comes in the shape of a cross, as we do things for others that truly help them (horizontal) and glorify God (vertical)."</a:t>
            </a:r>
          </a:p>
          <a:p>
            <a:pPr marL="0" indent="0" algn="l">
              <a:buNone/>
            </a:pPr>
            <a:r>
              <a:rPr lang="en-US" sz="4800" b="0" i="0" dirty="0">
                <a:solidFill>
                  <a:srgbClr val="050505"/>
                </a:solidFill>
                <a:effectLst/>
                <a:latin typeface="inherit"/>
              </a:rPr>
              <a:t>- excerpt from the book "</a:t>
            </a:r>
            <a:r>
              <a:rPr lang="en-US" sz="4800" b="0" i="0" dirty="0" err="1">
                <a:solidFill>
                  <a:srgbClr val="050505"/>
                </a:solidFill>
                <a:effectLst/>
                <a:latin typeface="inherit"/>
              </a:rPr>
              <a:t>RelationShift</a:t>
            </a:r>
            <a:r>
              <a:rPr lang="en-US" sz="4800" b="0" i="0" dirty="0">
                <a:solidFill>
                  <a:srgbClr val="050505"/>
                </a:solidFill>
                <a:effectLst/>
                <a:latin typeface="inherit"/>
              </a:rPr>
              <a:t>" by author and pastor </a:t>
            </a:r>
            <a:r>
              <a:rPr lang="en-US" sz="4800" b="0" i="0" u="none" strike="noStrike" dirty="0">
                <a:solidFill>
                  <a:srgbClr val="050505"/>
                </a:solidFill>
                <a:effectLst/>
                <a:latin typeface="inherit"/>
                <a:hlinkClick r:id="rId2"/>
              </a:rPr>
              <a:t>Jim Putman</a:t>
            </a:r>
            <a:r>
              <a:rPr lang="en-US" sz="4800" b="0" i="0" dirty="0">
                <a:solidFill>
                  <a:srgbClr val="050505"/>
                </a:solidFill>
                <a:effectLst/>
                <a:latin typeface="inherit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56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FC26-BF0E-D4C1-CB10-357F99F6B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is an action 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E18ED-E411-DFC3-04E8-11DAA30F2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0" i="1" dirty="0">
                <a:solidFill>
                  <a:srgbClr val="000000"/>
                </a:solidFill>
                <a:effectLst/>
                <a:latin typeface="system-ui"/>
              </a:rPr>
              <a:t>“Little children, let us not love in word or speech, but in action and in truth.”</a:t>
            </a:r>
            <a:r>
              <a:rPr lang="en-US" sz="7200" b="0" i="0" dirty="0">
                <a:solidFill>
                  <a:srgbClr val="000000"/>
                </a:solidFill>
                <a:effectLst/>
                <a:latin typeface="system-ui"/>
              </a:rPr>
              <a:t>		 - 1 John 3:18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24207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FED96-B816-FDED-44E2-022EA5FDC2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with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D10DD-B54F-D517-0440-61ACCB298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600" dirty="0"/>
          </a:p>
          <a:p>
            <a:pPr marL="0" indent="0" algn="ctr">
              <a:buNone/>
            </a:pPr>
            <a:r>
              <a:rPr lang="en-US" sz="9600" dirty="0"/>
              <a:t>Luke 6:27-36</a:t>
            </a:r>
          </a:p>
        </p:txBody>
      </p:sp>
    </p:spTree>
    <p:extLst>
      <p:ext uri="{BB962C8B-B14F-4D97-AF65-F5344CB8AC3E}">
        <p14:creationId xmlns:p14="http://schemas.microsoft.com/office/powerpoint/2010/main" val="3483730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E682365-EF5A-258D-996D-991DF0027D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227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3086</TotalTime>
  <Words>234</Words>
  <Application>Microsoft Office PowerPoint</Application>
  <PresentationFormat>Widescreen</PresentationFormat>
  <Paragraphs>25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inherit</vt:lpstr>
      <vt:lpstr>Source Sans Pro</vt:lpstr>
      <vt:lpstr>system-ui</vt:lpstr>
      <vt:lpstr>Office Theme</vt:lpstr>
      <vt:lpstr>PowerPoint Presentation</vt:lpstr>
      <vt:lpstr>First Look Luncheon: May 21st (12-1:30)</vt:lpstr>
      <vt:lpstr>“Life with Love”</vt:lpstr>
      <vt:lpstr>Life with Love</vt:lpstr>
      <vt:lpstr>Love is an action word</vt:lpstr>
      <vt:lpstr>Love is an action word</vt:lpstr>
      <vt:lpstr>Life with Love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Fenton Gardner</dc:creator>
  <cp:lastModifiedBy>Fenton Gardner</cp:lastModifiedBy>
  <cp:revision>13</cp:revision>
  <cp:lastPrinted>2023-01-15T14:37:56Z</cp:lastPrinted>
  <dcterms:created xsi:type="dcterms:W3CDTF">2023-01-08T12:32:12Z</dcterms:created>
  <dcterms:modified xsi:type="dcterms:W3CDTF">2023-04-30T12:53:12Z</dcterms:modified>
</cp:coreProperties>
</file>