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63"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61B61-7C7B-4793-82CF-A585B0E9447A}" type="datetimeFigureOut">
              <a:rPr lang="en-US" smtClean="0"/>
              <a:t>5/28/2023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5C391-732E-4274-B96F-C75B5C61727A}" type="slidenum">
              <a:rPr lang="en-US" smtClean="0"/>
              <a:t>‹#›</a:t>
            </a:fld>
            <a:endParaRPr lang="en-US"/>
          </a:p>
        </p:txBody>
      </p:sp>
    </p:spTree>
    <p:extLst>
      <p:ext uri="{BB962C8B-B14F-4D97-AF65-F5344CB8AC3E}">
        <p14:creationId xmlns:p14="http://schemas.microsoft.com/office/powerpoint/2010/main" val="109739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ceanservice.noaa.gov/facts/plankton.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ocean.si.edu/ocean-life/plankton/every-breath-you-take-thank-ocea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50505"/>
                </a:solidFill>
                <a:effectLst/>
                <a:latin typeface="Source Sans Pro" panose="020B0503030403020204" pitchFamily="34" charset="0"/>
              </a:rPr>
              <a:t>Scientists estimate that roughly half of the oxygen production on Earth comes from the ocean. The majority of this production is from oceanic </a:t>
            </a:r>
            <a:r>
              <a:rPr lang="en-US" b="0" i="0" dirty="0">
                <a:solidFill>
                  <a:srgbClr val="0A4595"/>
                </a:solidFill>
                <a:effectLst/>
                <a:latin typeface="Source Sans Pro" panose="020B0503030403020204" pitchFamily="34" charset="0"/>
                <a:hlinkClick r:id="rId3"/>
              </a:rPr>
              <a:t>plankton</a:t>
            </a:r>
            <a:r>
              <a:rPr lang="en-US" b="0" i="0" dirty="0">
                <a:solidFill>
                  <a:srgbClr val="050505"/>
                </a:solidFill>
                <a:effectLst/>
                <a:latin typeface="Source Sans Pro" panose="020B0503030403020204" pitchFamily="34" charset="0"/>
              </a:rPr>
              <a:t> — drifting plants, algae, and some bacteria that can photosynthesize. One particular species, Prochlorococcus, is the smallest photosynthetic organism on Earth. But </a:t>
            </a:r>
            <a:r>
              <a:rPr lang="en-US" b="0" i="0" dirty="0">
                <a:solidFill>
                  <a:srgbClr val="0A4595"/>
                </a:solidFill>
                <a:effectLst/>
                <a:latin typeface="Source Sans Pro" panose="020B0503030403020204" pitchFamily="34" charset="0"/>
                <a:hlinkClick r:id="rId4"/>
              </a:rPr>
              <a:t>this little bacteria produces up to 20% of the oxygen in our entire biosphere</a:t>
            </a:r>
            <a:r>
              <a:rPr lang="en-US" b="0" i="0" dirty="0">
                <a:solidFill>
                  <a:srgbClr val="050505"/>
                </a:solidFill>
                <a:effectLst/>
                <a:latin typeface="Source Sans Pro" panose="020B0503030403020204" pitchFamily="34" charset="0"/>
              </a:rPr>
              <a:t>. That’s a higher percentage than all of the tropical rainforests on land combined.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8B3A4-50C3-4277-AF84-CA02E39F9B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06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282829"/>
                </a:solidFill>
                <a:effectLst/>
                <a:latin typeface="-apple-system"/>
              </a:rPr>
              <a:t>On the </a:t>
            </a:r>
            <a:r>
              <a:rPr lang="en-US" b="1" i="0" dirty="0">
                <a:solidFill>
                  <a:srgbClr val="282829"/>
                </a:solidFill>
                <a:effectLst/>
                <a:latin typeface="-apple-system"/>
              </a:rPr>
              <a:t>27th of June 1743</a:t>
            </a:r>
            <a:r>
              <a:rPr lang="en-US" b="0" i="0" dirty="0">
                <a:solidFill>
                  <a:srgbClr val="282829"/>
                </a:solidFill>
                <a:effectLst/>
                <a:latin typeface="-apple-system"/>
              </a:rPr>
              <a:t> King George II made history, becoming the last British Monarch to lead his troops into battle. </a:t>
            </a:r>
            <a:endParaRPr lang="en-US" dirty="0">
              <a:solidFill>
                <a:srgbClr val="282829"/>
              </a:solidFill>
              <a:latin typeface="-apple-system"/>
            </a:endParaRPr>
          </a:p>
          <a:p>
            <a:pPr marL="0" indent="0">
              <a:buNone/>
            </a:pPr>
            <a:r>
              <a:rPr lang="en-US" b="0" i="0" dirty="0">
                <a:solidFill>
                  <a:srgbClr val="4D5156"/>
                </a:solidFill>
                <a:effectLst/>
                <a:latin typeface="Google Sans"/>
              </a:rPr>
              <a:t>Kings were protected by the very best </a:t>
            </a:r>
            <a:r>
              <a:rPr lang="en-US" b="0" i="0" dirty="0" err="1">
                <a:solidFill>
                  <a:srgbClr val="4D5156"/>
                </a:solidFill>
                <a:effectLst/>
                <a:latin typeface="Google Sans"/>
              </a:rPr>
              <a:t>armour</a:t>
            </a:r>
            <a:r>
              <a:rPr lang="en-US" b="0" i="0" dirty="0">
                <a:solidFill>
                  <a:srgbClr val="4D5156"/>
                </a:solidFill>
                <a:effectLst/>
                <a:latin typeface="Google Sans"/>
              </a:rPr>
              <a:t> and a huge following of bodyguards. This made them hard to even get close to, let alone kill. But it did happen of course. After firearms appeared the battlefield became much more dangerous and kings and generals stopped leading from the front.</a:t>
            </a:r>
            <a:endParaRPr lang="en-US" dirty="0"/>
          </a:p>
        </p:txBody>
      </p:sp>
      <p:sp>
        <p:nvSpPr>
          <p:cNvPr id="4" name="Slide Number Placeholder 3"/>
          <p:cNvSpPr>
            <a:spLocks noGrp="1"/>
          </p:cNvSpPr>
          <p:nvPr>
            <p:ph type="sldNum" sz="quarter" idx="5"/>
          </p:nvPr>
        </p:nvSpPr>
        <p:spPr/>
        <p:txBody>
          <a:bodyPr/>
          <a:lstStyle/>
          <a:p>
            <a:fld id="{8A55C391-732E-4274-B96F-C75B5C61727A}" type="slidenum">
              <a:rPr lang="en-US" smtClean="0"/>
              <a:t>3</a:t>
            </a:fld>
            <a:endParaRPr lang="en-US"/>
          </a:p>
        </p:txBody>
      </p:sp>
    </p:spTree>
    <p:extLst>
      <p:ext uri="{BB962C8B-B14F-4D97-AF65-F5344CB8AC3E}">
        <p14:creationId xmlns:p14="http://schemas.microsoft.com/office/powerpoint/2010/main" val="309094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32E3-D7C6-2DE3-1C0B-5CEC1BDE1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7BD5EA-C9DA-0F39-345F-0C6D128C4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CD060-0D63-029D-96A6-B666895C1A69}"/>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5" name="Footer Placeholder 4">
            <a:extLst>
              <a:ext uri="{FF2B5EF4-FFF2-40B4-BE49-F238E27FC236}">
                <a16:creationId xmlns:a16="http://schemas.microsoft.com/office/drawing/2014/main" id="{5CDBF457-382D-0D2D-D209-5B97EB590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29694-C0E1-7629-4F98-CAA4EB178864}"/>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99904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7B5F-9078-6CD7-6D90-91080F1185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EA965D-F69E-D4BA-38C7-0D33E608F8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3E827-A544-04AE-073E-41D4EFC1AA34}"/>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5" name="Footer Placeholder 4">
            <a:extLst>
              <a:ext uri="{FF2B5EF4-FFF2-40B4-BE49-F238E27FC236}">
                <a16:creationId xmlns:a16="http://schemas.microsoft.com/office/drawing/2014/main" id="{F6B58A3F-BBA7-A7D9-D389-A1762E7A8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28E0D-BDC6-0F8D-CB07-95FAAB280DB1}"/>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6620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2CD06-96D2-4B3F-2258-289D090AAB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1E62B-CCA2-563A-0622-38D2C701E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61731-467F-DC8A-BFD8-F46D81E50EB4}"/>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5" name="Footer Placeholder 4">
            <a:extLst>
              <a:ext uri="{FF2B5EF4-FFF2-40B4-BE49-F238E27FC236}">
                <a16:creationId xmlns:a16="http://schemas.microsoft.com/office/drawing/2014/main" id="{1479F885-324E-EBA3-97E0-77E90364F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929D1-F01B-1C49-B4FB-FFEBBC4B52D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42294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ACE7-1931-96EF-3336-3A50D1B99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6C025-92DC-087E-179F-0B8B1CDC8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70FC9-3170-99E3-7BE8-97B658BE1A3A}"/>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5" name="Footer Placeholder 4">
            <a:extLst>
              <a:ext uri="{FF2B5EF4-FFF2-40B4-BE49-F238E27FC236}">
                <a16:creationId xmlns:a16="http://schemas.microsoft.com/office/drawing/2014/main" id="{CA12C24C-9F86-32E7-80CB-26C0E1D95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5B8EE-664D-E812-A78B-5E45AD82AB75}"/>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34703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BBF6-D4E7-17B1-733F-ED8C3193C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AB031A-AD1A-F366-7A04-C507EE154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AF2F4-00BE-FEB2-8CB9-DFC990E42892}"/>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5" name="Footer Placeholder 4">
            <a:extLst>
              <a:ext uri="{FF2B5EF4-FFF2-40B4-BE49-F238E27FC236}">
                <a16:creationId xmlns:a16="http://schemas.microsoft.com/office/drawing/2014/main" id="{3EC297BD-965C-9381-9251-8642B10CE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85345-F490-0629-2D81-FE97221F5A00}"/>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20982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F167-334E-3B18-92F4-B3D9C1398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0F806-18C3-DB7A-B8D4-27D3A1D2C1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34F8F-19ED-2D34-BA7B-3E75FE4D4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2420FE-2843-8AF6-5450-D99B2CBDF6F0}"/>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6" name="Footer Placeholder 5">
            <a:extLst>
              <a:ext uri="{FF2B5EF4-FFF2-40B4-BE49-F238E27FC236}">
                <a16:creationId xmlns:a16="http://schemas.microsoft.com/office/drawing/2014/main" id="{0B9848E4-838B-AF99-E2DD-7B3CC0EA1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0CB5E-F86C-BB6E-D095-D99C01EEC3B9}"/>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81608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09F6-95F7-FD22-B50D-A7241F2A5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CC1D0B-4833-E2C7-EF79-587F08D53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A3C73-7CCC-F7EC-3B03-A89AF4C7C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8F848-7792-4477-38D3-C3436967E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6BBC8-7BAF-0F37-F625-DD0B3C0BC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7C8246-DA5E-87E4-6987-D30E145418BB}"/>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8" name="Footer Placeholder 7">
            <a:extLst>
              <a:ext uri="{FF2B5EF4-FFF2-40B4-BE49-F238E27FC236}">
                <a16:creationId xmlns:a16="http://schemas.microsoft.com/office/drawing/2014/main" id="{ACE7326E-2733-D2CF-5826-22F39F4029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D5EFF-D72C-3C37-AA9B-1F2D41E7966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80757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9CB3-9651-192B-7844-FEEB4ECCBA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C14ACE-56E9-3EA3-70A8-C6253BC1834D}"/>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4" name="Footer Placeholder 3">
            <a:extLst>
              <a:ext uri="{FF2B5EF4-FFF2-40B4-BE49-F238E27FC236}">
                <a16:creationId xmlns:a16="http://schemas.microsoft.com/office/drawing/2014/main" id="{40D1517B-F993-46A5-BCC0-90C6080CA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2F360B-AADE-54E9-41D7-AF7B03AACB00}"/>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72516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9655C-9BE7-8853-2676-BA672FAC9B97}"/>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3" name="Footer Placeholder 2">
            <a:extLst>
              <a:ext uri="{FF2B5EF4-FFF2-40B4-BE49-F238E27FC236}">
                <a16:creationId xmlns:a16="http://schemas.microsoft.com/office/drawing/2014/main" id="{0E433230-0579-C987-2965-3B5163DFD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6B139D-C7FC-9185-737F-8D986F482ADF}"/>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36659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FABA-A74D-F6DE-224A-6B37F8BDE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886358-9FD0-20B7-FCFE-5E1D3AC1D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927E3D-DACE-0A12-62A4-2376EBCFA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913451-9A76-7115-5762-74B437941D21}"/>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6" name="Footer Placeholder 5">
            <a:extLst>
              <a:ext uri="{FF2B5EF4-FFF2-40B4-BE49-F238E27FC236}">
                <a16:creationId xmlns:a16="http://schemas.microsoft.com/office/drawing/2014/main" id="{59E2B38F-C030-3E27-AFC8-D42D5D360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F3E7E9-8586-7925-2033-D3403669DF1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86633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3AFA-4870-979E-91F1-A0AC40BC1C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8E4F19-F328-EBE1-853D-1E0D735C3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08FE72-4032-96EB-46AC-381D9D0A3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70C3B0-9EBA-1EEA-7A27-0BE93CA44B7D}"/>
              </a:ext>
            </a:extLst>
          </p:cNvPr>
          <p:cNvSpPr>
            <a:spLocks noGrp="1"/>
          </p:cNvSpPr>
          <p:nvPr>
            <p:ph type="dt" sz="half" idx="10"/>
          </p:nvPr>
        </p:nvSpPr>
        <p:spPr/>
        <p:txBody>
          <a:bodyPr/>
          <a:lstStyle/>
          <a:p>
            <a:fld id="{2C500535-B034-4295-8069-3E5406C089D7}" type="datetimeFigureOut">
              <a:rPr lang="en-US" smtClean="0"/>
              <a:t>5/28/2023</a:t>
            </a:fld>
            <a:endParaRPr lang="en-US"/>
          </a:p>
        </p:txBody>
      </p:sp>
      <p:sp>
        <p:nvSpPr>
          <p:cNvPr id="6" name="Footer Placeholder 5">
            <a:extLst>
              <a:ext uri="{FF2B5EF4-FFF2-40B4-BE49-F238E27FC236}">
                <a16:creationId xmlns:a16="http://schemas.microsoft.com/office/drawing/2014/main" id="{8B6DB8E1-AF55-CA18-0D49-61E9FA4F9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C0D56-12B9-192B-C101-FEA681F6307A}"/>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37270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455C7-E020-D46B-48DD-BE77F1E1A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CD2F2-AE66-0A88-415C-2A10CE0F76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6A7CB-3FEE-AD0C-1528-3E88F7BE5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0535-B034-4295-8069-3E5406C089D7}" type="datetimeFigureOut">
              <a:rPr lang="en-US" smtClean="0"/>
              <a:t>5/28/2023</a:t>
            </a:fld>
            <a:endParaRPr lang="en-US"/>
          </a:p>
        </p:txBody>
      </p:sp>
      <p:sp>
        <p:nvSpPr>
          <p:cNvPr id="5" name="Footer Placeholder 4">
            <a:extLst>
              <a:ext uri="{FF2B5EF4-FFF2-40B4-BE49-F238E27FC236}">
                <a16:creationId xmlns:a16="http://schemas.microsoft.com/office/drawing/2014/main" id="{0612D889-81BD-86C1-CF68-66A2D4BC7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3D9DAF-D010-0DE1-342B-62E24BC55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2A8CF-755A-4084-8B8A-94F579275F60}" type="slidenum">
              <a:rPr lang="en-US" smtClean="0"/>
              <a:t>‹#›</a:t>
            </a:fld>
            <a:endParaRPr lang="en-US"/>
          </a:p>
        </p:txBody>
      </p:sp>
    </p:spTree>
    <p:extLst>
      <p:ext uri="{BB962C8B-B14F-4D97-AF65-F5344CB8AC3E}">
        <p14:creationId xmlns:p14="http://schemas.microsoft.com/office/powerpoint/2010/main" val="97440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E682365-EF5A-258D-996D-991DF002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250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9760E2D-2F32-39AE-0367-3576CA4E70ED}"/>
              </a:ext>
            </a:extLst>
          </p:cNvPr>
          <p:cNvSpPr>
            <a:spLocks noGrp="1"/>
          </p:cNvSpPr>
          <p:nvPr>
            <p:ph type="title"/>
          </p:nvPr>
        </p:nvSpPr>
        <p:spPr>
          <a:xfrm>
            <a:off x="1712915" y="1040400"/>
            <a:ext cx="7866060" cy="707886"/>
          </a:xfrm>
        </p:spPr>
        <p:txBody>
          <a:bodyPr anchor="b">
            <a:normAutofit/>
          </a:bodyPr>
          <a:lstStyle/>
          <a:p>
            <a:r>
              <a:rPr lang="en-US" sz="4000"/>
              <a:t>2 Timothy 2:3-4</a:t>
            </a:r>
          </a:p>
        </p:txBody>
      </p:sp>
      <p:grpSp>
        <p:nvGrpSpPr>
          <p:cNvPr id="20"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21"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C068ADA2-1F4F-D3DC-768D-65843DEE6006}"/>
              </a:ext>
            </a:extLst>
          </p:cNvPr>
          <p:cNvSpPr>
            <a:spLocks noGrp="1"/>
          </p:cNvSpPr>
          <p:nvPr>
            <p:ph idx="1"/>
          </p:nvPr>
        </p:nvSpPr>
        <p:spPr>
          <a:xfrm>
            <a:off x="1712914" y="3070719"/>
            <a:ext cx="7866061" cy="2937969"/>
          </a:xfrm>
        </p:spPr>
        <p:txBody>
          <a:bodyPr>
            <a:noAutofit/>
          </a:bodyPr>
          <a:lstStyle/>
          <a:p>
            <a:pPr marL="0" indent="0">
              <a:buNone/>
            </a:pPr>
            <a:r>
              <a:rPr lang="en-US" sz="4400" b="1" i="0" baseline="30000" dirty="0">
                <a:solidFill>
                  <a:schemeClr val="tx1">
                    <a:alpha val="80000"/>
                  </a:schemeClr>
                </a:solidFill>
                <a:effectLst/>
                <a:latin typeface="system-ui"/>
              </a:rPr>
              <a:t> </a:t>
            </a:r>
            <a:r>
              <a:rPr lang="en-US" sz="4400" b="0" i="0" dirty="0">
                <a:solidFill>
                  <a:schemeClr val="tx1">
                    <a:alpha val="80000"/>
                  </a:schemeClr>
                </a:solidFill>
                <a:effectLst/>
                <a:latin typeface="system-ui"/>
              </a:rPr>
              <a:t>Share in suffering as a good soldier of Christ Jesus. No one serving as a soldier gets entangled in the concerns of civilian life; he seeks to please the commanding officer.</a:t>
            </a:r>
            <a:endParaRPr lang="en-US" sz="4400" dirty="0">
              <a:solidFill>
                <a:schemeClr val="tx1">
                  <a:alpha val="80000"/>
                </a:schemeClr>
              </a:solidFill>
            </a:endParaRPr>
          </a:p>
        </p:txBody>
      </p:sp>
    </p:spTree>
    <p:extLst>
      <p:ext uri="{BB962C8B-B14F-4D97-AF65-F5344CB8AC3E}">
        <p14:creationId xmlns:p14="http://schemas.microsoft.com/office/powerpoint/2010/main" val="17262920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8E227-B5C3-5334-F016-023D0203C224}"/>
              </a:ext>
            </a:extLst>
          </p:cNvPr>
          <p:cNvSpPr>
            <a:spLocks noGrp="1"/>
          </p:cNvSpPr>
          <p:nvPr>
            <p:ph type="title"/>
          </p:nvPr>
        </p:nvSpPr>
        <p:spPr>
          <a:xfrm>
            <a:off x="5297762" y="329184"/>
            <a:ext cx="6251110" cy="1783080"/>
          </a:xfrm>
        </p:spPr>
        <p:txBody>
          <a:bodyPr anchor="b">
            <a:normAutofit/>
          </a:bodyPr>
          <a:lstStyle/>
          <a:p>
            <a:r>
              <a:rPr lang="en-US" sz="5400"/>
              <a:t>2 Samuel 11:1</a:t>
            </a:r>
          </a:p>
        </p:txBody>
      </p:sp>
      <p:pic>
        <p:nvPicPr>
          <p:cNvPr id="5" name="Picture 4" descr="Chess pawn with a shadow of a king">
            <a:extLst>
              <a:ext uri="{FF2B5EF4-FFF2-40B4-BE49-F238E27FC236}">
                <a16:creationId xmlns:a16="http://schemas.microsoft.com/office/drawing/2014/main" id="{7608FF85-63EC-83B7-0658-06B7318B5ECC}"/>
              </a:ext>
            </a:extLst>
          </p:cNvPr>
          <p:cNvPicPr>
            <a:picLocks noChangeAspect="1"/>
          </p:cNvPicPr>
          <p:nvPr/>
        </p:nvPicPr>
        <p:blipFill rotWithShape="1">
          <a:blip r:embed="rId3"/>
          <a:srcRect l="35530" r="1591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D0258F-4E4C-BA87-F967-281E3DF0E7B3}"/>
              </a:ext>
            </a:extLst>
          </p:cNvPr>
          <p:cNvSpPr>
            <a:spLocks noGrp="1"/>
          </p:cNvSpPr>
          <p:nvPr>
            <p:ph idx="1"/>
          </p:nvPr>
        </p:nvSpPr>
        <p:spPr>
          <a:xfrm>
            <a:off x="5297762" y="2706624"/>
            <a:ext cx="6251110" cy="3483864"/>
          </a:xfrm>
        </p:spPr>
        <p:txBody>
          <a:bodyPr>
            <a:noAutofit/>
          </a:bodyPr>
          <a:lstStyle/>
          <a:p>
            <a:pPr marL="0" indent="0">
              <a:buNone/>
            </a:pPr>
            <a:r>
              <a:rPr lang="en-US" sz="4000" b="0" i="0" dirty="0">
                <a:effectLst/>
                <a:latin typeface="system-ui"/>
              </a:rPr>
              <a:t>In the spring when kings march out to war, David sent Joab with his officers and all Israel. They destroyed the Ammonites and besieged Rabbah, but David remained in Jerusalem.</a:t>
            </a:r>
            <a:endParaRPr lang="en-US" sz="4000" dirty="0"/>
          </a:p>
        </p:txBody>
      </p:sp>
    </p:spTree>
    <p:extLst>
      <p:ext uri="{BB962C8B-B14F-4D97-AF65-F5344CB8AC3E}">
        <p14:creationId xmlns:p14="http://schemas.microsoft.com/office/powerpoint/2010/main" val="93482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0EB65-8183-F03B-A2CF-9361883AE14D}"/>
              </a:ext>
            </a:extLst>
          </p:cNvPr>
          <p:cNvSpPr>
            <a:spLocks noGrp="1"/>
          </p:cNvSpPr>
          <p:nvPr>
            <p:ph type="title"/>
          </p:nvPr>
        </p:nvSpPr>
        <p:spPr>
          <a:xfrm>
            <a:off x="5297762" y="329184"/>
            <a:ext cx="6251110" cy="1783080"/>
          </a:xfrm>
        </p:spPr>
        <p:txBody>
          <a:bodyPr anchor="b">
            <a:normAutofit/>
          </a:bodyPr>
          <a:lstStyle/>
          <a:p>
            <a:r>
              <a:rPr lang="en-US" sz="5400"/>
              <a:t>Colossians 1:17-20</a:t>
            </a:r>
          </a:p>
        </p:txBody>
      </p:sp>
      <p:pic>
        <p:nvPicPr>
          <p:cNvPr id="5" name="Picture 4" descr="White stones balanced in a stack">
            <a:extLst>
              <a:ext uri="{FF2B5EF4-FFF2-40B4-BE49-F238E27FC236}">
                <a16:creationId xmlns:a16="http://schemas.microsoft.com/office/drawing/2014/main" id="{DD71C561-E274-4D3B-B844-D78200CD262E}"/>
              </a:ext>
            </a:extLst>
          </p:cNvPr>
          <p:cNvPicPr>
            <a:picLocks noChangeAspect="1"/>
          </p:cNvPicPr>
          <p:nvPr/>
        </p:nvPicPr>
        <p:blipFill rotWithShape="1">
          <a:blip r:embed="rId2"/>
          <a:srcRect l="54529" r="13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1FCE0A-1013-3423-E605-CF4687F2C162}"/>
              </a:ext>
            </a:extLst>
          </p:cNvPr>
          <p:cNvSpPr>
            <a:spLocks noGrp="1"/>
          </p:cNvSpPr>
          <p:nvPr>
            <p:ph idx="1"/>
          </p:nvPr>
        </p:nvSpPr>
        <p:spPr>
          <a:xfrm>
            <a:off x="5297762" y="2441448"/>
            <a:ext cx="6251110" cy="3483864"/>
          </a:xfrm>
        </p:spPr>
        <p:txBody>
          <a:bodyPr>
            <a:noAutofit/>
          </a:bodyPr>
          <a:lstStyle/>
          <a:p>
            <a:pPr marL="0" indent="0">
              <a:buNone/>
            </a:pPr>
            <a:r>
              <a:rPr lang="en-US" sz="4000" b="0" i="0" dirty="0">
                <a:effectLst/>
              </a:rPr>
              <a:t>He is before all things,</a:t>
            </a:r>
            <a:br>
              <a:rPr lang="en-US" sz="4000" dirty="0"/>
            </a:br>
            <a:r>
              <a:rPr lang="en-US" sz="4000" b="0" i="0" dirty="0">
                <a:effectLst/>
              </a:rPr>
              <a:t>and by him all things hold together. He is also the head of the body, the church; he is the beginning, the firstborn from the dead, so that he might come to have first place in everything.</a:t>
            </a:r>
            <a:endParaRPr lang="en-US" sz="4000" dirty="0"/>
          </a:p>
        </p:txBody>
      </p:sp>
    </p:spTree>
    <p:extLst>
      <p:ext uri="{BB962C8B-B14F-4D97-AF65-F5344CB8AC3E}">
        <p14:creationId xmlns:p14="http://schemas.microsoft.com/office/powerpoint/2010/main" val="174515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3702E3-7AC8-56FF-6262-6C50CC1D5170}"/>
              </a:ext>
            </a:extLst>
          </p:cNvPr>
          <p:cNvSpPr>
            <a:spLocks noGrp="1"/>
          </p:cNvSpPr>
          <p:nvPr>
            <p:ph type="title"/>
          </p:nvPr>
        </p:nvSpPr>
        <p:spPr>
          <a:xfrm>
            <a:off x="5297762" y="329184"/>
            <a:ext cx="6251110" cy="1783080"/>
          </a:xfrm>
        </p:spPr>
        <p:txBody>
          <a:bodyPr anchor="b">
            <a:normAutofit/>
          </a:bodyPr>
          <a:lstStyle/>
          <a:p>
            <a:r>
              <a:rPr lang="en-US" sz="5400"/>
              <a:t>Colossians 1:17-20</a:t>
            </a:r>
          </a:p>
        </p:txBody>
      </p:sp>
      <p:pic>
        <p:nvPicPr>
          <p:cNvPr id="5" name="Picture 4" descr="Hand reaching out to sun">
            <a:extLst>
              <a:ext uri="{FF2B5EF4-FFF2-40B4-BE49-F238E27FC236}">
                <a16:creationId xmlns:a16="http://schemas.microsoft.com/office/drawing/2014/main" id="{6702636F-B656-C0C5-E035-624D3E1F4FC7}"/>
              </a:ext>
            </a:extLst>
          </p:cNvPr>
          <p:cNvPicPr>
            <a:picLocks noChangeAspect="1"/>
          </p:cNvPicPr>
          <p:nvPr/>
        </p:nvPicPr>
        <p:blipFill rotWithShape="1">
          <a:blip r:embed="rId2"/>
          <a:srcRect l="23787" r="30714"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7EB2C3-DB32-604D-B578-F35AD021984A}"/>
              </a:ext>
            </a:extLst>
          </p:cNvPr>
          <p:cNvSpPr>
            <a:spLocks noGrp="1"/>
          </p:cNvSpPr>
          <p:nvPr>
            <p:ph idx="1"/>
          </p:nvPr>
        </p:nvSpPr>
        <p:spPr>
          <a:xfrm>
            <a:off x="5297762" y="2706624"/>
            <a:ext cx="6251110" cy="3483864"/>
          </a:xfrm>
        </p:spPr>
        <p:txBody>
          <a:bodyPr>
            <a:noAutofit/>
          </a:bodyPr>
          <a:lstStyle/>
          <a:p>
            <a:pPr marL="0" indent="0">
              <a:buNone/>
            </a:pPr>
            <a:r>
              <a:rPr lang="en-US" sz="3600" b="0" i="0" dirty="0">
                <a:effectLst/>
              </a:rPr>
              <a:t>For God was pleased to have all his fullness dwell in him, and through him to reconcile everything to himself, whether things on earth or things in heaven, by making peace through his blood, shed on the cross.</a:t>
            </a:r>
            <a:endParaRPr lang="en-US" sz="3600" dirty="0"/>
          </a:p>
        </p:txBody>
      </p:sp>
    </p:spTree>
    <p:extLst>
      <p:ext uri="{BB962C8B-B14F-4D97-AF65-F5344CB8AC3E}">
        <p14:creationId xmlns:p14="http://schemas.microsoft.com/office/powerpoint/2010/main" val="91529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4DE43-C60F-36FD-2C4C-51EA0B0F9F94}"/>
              </a:ext>
            </a:extLst>
          </p:cNvPr>
          <p:cNvSpPr>
            <a:spLocks noGrp="1"/>
          </p:cNvSpPr>
          <p:nvPr>
            <p:ph type="title"/>
          </p:nvPr>
        </p:nvSpPr>
        <p:spPr>
          <a:xfrm>
            <a:off x="1102368" y="1877492"/>
            <a:ext cx="4030132" cy="3215373"/>
          </a:xfrm>
        </p:spPr>
        <p:txBody>
          <a:bodyPr>
            <a:normAutofit/>
          </a:bodyPr>
          <a:lstStyle/>
          <a:p>
            <a:pPr algn="ctr"/>
            <a:r>
              <a:rPr lang="en-US">
                <a:solidFill>
                  <a:schemeClr val="bg1"/>
                </a:solidFill>
              </a:rPr>
              <a:t>Luke 23:46-47</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73D4230F-1823-7321-FD3E-8DD867C3649A}"/>
              </a:ext>
            </a:extLst>
          </p:cNvPr>
          <p:cNvSpPr>
            <a:spLocks noGrp="1"/>
          </p:cNvSpPr>
          <p:nvPr>
            <p:ph idx="1"/>
          </p:nvPr>
        </p:nvSpPr>
        <p:spPr>
          <a:xfrm>
            <a:off x="6234868" y="1130846"/>
            <a:ext cx="5217173" cy="4351338"/>
          </a:xfrm>
        </p:spPr>
        <p:txBody>
          <a:bodyPr>
            <a:normAutofit lnSpcReduction="10000"/>
          </a:bodyPr>
          <a:lstStyle/>
          <a:p>
            <a:pPr marL="0" indent="0">
              <a:buNone/>
            </a:pPr>
            <a:r>
              <a:rPr lang="en-US" sz="3600" b="0" i="0" dirty="0">
                <a:solidFill>
                  <a:schemeClr val="bg1"/>
                </a:solidFill>
                <a:effectLst/>
                <a:latin typeface="system-ui"/>
              </a:rPr>
              <a:t>And Jesus called out with a loud voice, “Father, </a:t>
            </a:r>
            <a:r>
              <a:rPr lang="en-US" sz="3600" b="1" i="0" dirty="0">
                <a:solidFill>
                  <a:schemeClr val="bg1"/>
                </a:solidFill>
                <a:effectLst/>
                <a:latin typeface="system-ui"/>
              </a:rPr>
              <a:t>into your hands I entrust my spirit.</a:t>
            </a:r>
            <a:r>
              <a:rPr lang="en-US" sz="3600" b="0" i="0" dirty="0">
                <a:solidFill>
                  <a:schemeClr val="bg1"/>
                </a:solidFill>
                <a:effectLst/>
                <a:latin typeface="system-ui"/>
              </a:rPr>
              <a:t>” Saying this, he breathed his last. When the centurion saw what happened, he began to glorify God, saying, “This man really was righteous!”</a:t>
            </a:r>
          </a:p>
          <a:p>
            <a:pPr marL="0" indent="0">
              <a:buNone/>
            </a:pPr>
            <a:endParaRPr lang="en-US"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458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Tomb of the Unknown Soldier, with carved figures representing Peace, Victory, and Valor">
            <a:extLst>
              <a:ext uri="{FF2B5EF4-FFF2-40B4-BE49-F238E27FC236}">
                <a16:creationId xmlns:a16="http://schemas.microsoft.com/office/drawing/2014/main" id="{D5BEA195-DA86-CAD9-DF6F-95AA23A35E3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B5A5DF-3053-2C0F-530D-2D982EEDB56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Tomb of the unknown soldier</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164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393</Words>
  <Application>Microsoft Office PowerPoint</Application>
  <PresentationFormat>Widescreen</PresentationFormat>
  <Paragraphs>16</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-apple-system</vt:lpstr>
      <vt:lpstr>Arial</vt:lpstr>
      <vt:lpstr>Calibri</vt:lpstr>
      <vt:lpstr>Calibri Light</vt:lpstr>
      <vt:lpstr>Google Sans</vt:lpstr>
      <vt:lpstr>Source Sans Pro</vt:lpstr>
      <vt:lpstr>system-ui</vt:lpstr>
      <vt:lpstr>Office Theme</vt:lpstr>
      <vt:lpstr>PowerPoint Presentation</vt:lpstr>
      <vt:lpstr>2 Timothy 2:3-4</vt:lpstr>
      <vt:lpstr>2 Samuel 11:1</vt:lpstr>
      <vt:lpstr>Colossians 1:17-20</vt:lpstr>
      <vt:lpstr>Colossians 1:17-20</vt:lpstr>
      <vt:lpstr>Luke 23:46-47</vt:lpstr>
      <vt:lpstr>Tomb of the unknown soldier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 Gardner</dc:creator>
  <cp:lastModifiedBy>Fenton Gardner</cp:lastModifiedBy>
  <cp:revision>1</cp:revision>
  <dcterms:created xsi:type="dcterms:W3CDTF">2023-05-28T11:45:00Z</dcterms:created>
  <dcterms:modified xsi:type="dcterms:W3CDTF">2023-05-28T12:13:55Z</dcterms:modified>
</cp:coreProperties>
</file>