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7" r:id="rId3"/>
    <p:sldId id="268" r:id="rId4"/>
    <p:sldId id="269" r:id="rId5"/>
    <p:sldId id="257" r:id="rId6"/>
    <p:sldId id="271" r:id="rId7"/>
    <p:sldId id="275" r:id="rId8"/>
    <p:sldId id="272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m Albert" initials="JA" lastIdx="2" clrIdx="0">
    <p:extLst>
      <p:ext uri="{19B8F6BF-5375-455C-9EA6-DF929625EA0E}">
        <p15:presenceInfo xmlns:p15="http://schemas.microsoft.com/office/powerpoint/2012/main" userId="26712740cb9adb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60AC4-FF69-46AC-AF5D-6E23973E1E73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873D2-5FC7-44ED-9C34-819B29A56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16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05BBC-7DC1-F88A-5FAF-19F23AD0A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5ED53-DB82-D8CD-4485-084954B12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88CC9-6022-B145-8CB6-6EE84B67A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232-C1E5-4E4E-B767-0D3E92701618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1FC87-5D5E-4365-4A7E-C3A4CDA7F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C5983-E5C3-3179-278E-C3BE1737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3817-9379-4A0F-AEE1-4966F7E4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03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9E6EC-8135-CE71-A78D-0870E274F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CD51F8-A9AA-03A8-E9B5-B10EC6534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DBF39-017B-FC7C-F9EB-F84E4E21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232-C1E5-4E4E-B767-0D3E92701618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6C8FB-1981-0119-C9AD-D3AC0171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F5931-490F-C490-723F-8E55C1AC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3817-9379-4A0F-AEE1-4966F7E4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48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A214A-1B82-9E79-0667-82DB526E2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42624A-EA56-4D57-80EA-7DD0E0807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226B6-2D92-9B58-6E29-5547981B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232-C1E5-4E4E-B767-0D3E92701618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8BD0E-F978-82D7-C417-206664116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08B79-45BD-6F37-AC56-A9989D3C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3817-9379-4A0F-AEE1-4966F7E4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9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99506-9B32-0EF8-892E-E9260A4E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86081-F7DF-53AB-DB39-3548ADE12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57CC5-672B-2FF9-0FEC-1C6348AA0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232-C1E5-4E4E-B767-0D3E92701618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6D92E-D14F-18E1-6938-BC7BADCC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5273A-278A-1968-25C1-F6E4BC23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3817-9379-4A0F-AEE1-4966F7E4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2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A5FE-9AE7-AE26-08BD-BBFF0AEA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C8514-09A3-0804-9495-CF20874C4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7CB80-7C2E-A8EF-8DA6-D471D9FE5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232-C1E5-4E4E-B767-0D3E92701618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8E2D5-7130-0F9A-BF54-992CF2D7C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C1286-D3A6-35C9-0D05-D21CF4582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3817-9379-4A0F-AEE1-4966F7E4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8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AD2B-2F4C-22BF-201B-138352B02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E18DE-9ACC-584F-A6C0-5D2DC7E11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E2604-EEAF-80CD-BAF4-566867630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D2494-8260-F93B-329B-6FA6AFE73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232-C1E5-4E4E-B767-0D3E92701618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4C35B-4FBA-B6A0-6E46-4E589E13F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A0EEC-A13B-5247-412C-0A576C53A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3817-9379-4A0F-AEE1-4966F7E4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4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4EDC7-CB77-46D1-E0DC-6D69205EE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759D7-D079-2A91-B63A-4890277B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37A9D-547A-CCB8-CD7B-081806395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2CA071-CBBB-7FED-6B50-F77BCE2D4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9CB30C-556D-5021-EAEA-677A31DE7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1C21FE-67C1-CE0D-2BA4-410E8470E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232-C1E5-4E4E-B767-0D3E92701618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9AA509-B9A0-3AEA-F321-CA23CEA04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91380A-3200-D5AB-F35F-BE97B0A8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3817-9379-4A0F-AEE1-4966F7E4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38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7731F-D03A-49DC-5103-FF0AAA7A9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47B674-3CA0-A223-A71F-37684DA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232-C1E5-4E4E-B767-0D3E92701618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41D05-25D7-C7D7-B21E-58269EC0B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6A2C5-16B4-D156-6A7B-4B98127B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3817-9379-4A0F-AEE1-4966F7E4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72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A7DA57-12EB-A8F3-AA37-8C5564057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232-C1E5-4E4E-B767-0D3E92701618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72963-44F3-BD64-9F32-400DEF641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05AF7-DA2E-B7A4-295E-465AD499A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3817-9379-4A0F-AEE1-4966F7E4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00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42317-4A19-813B-E2A6-A94D7063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F7F26-4005-B5CF-1BF2-4A1E68593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9055A-B8C6-DC3E-87AB-6B80A5519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E2674-274C-10EE-0B3F-3190E4992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232-C1E5-4E4E-B767-0D3E92701618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F9475-1C12-51ED-AEF8-FC6B406C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499C8-6C4C-762A-8EE8-154A3C35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3817-9379-4A0F-AEE1-4966F7E4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1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84E2D-3195-BD76-A2B9-71A2C910D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C2A5F4-CF56-963F-71B0-A5C2A4EDE4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5C635-CEA4-B008-6D09-A5CA754FE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85B35-97D5-883D-8E48-2BBA660F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232-C1E5-4E4E-B767-0D3E92701618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134BF-0E64-5A90-721C-43467D698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095B8-1B80-7ABD-9139-2951642B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3817-9379-4A0F-AEE1-4966F7E4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4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BFFD17-46D4-6959-ED73-027E4534E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CA78B-495E-0FAA-B1EE-017CBBC61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E0109-D8F3-1FF3-3CCF-4E91D23CE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A3232-C1E5-4E4E-B767-0D3E92701618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D77DD-79E9-CF8B-5B4B-C2D08319C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7664B-606D-481E-4131-1826C3B31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3817-9379-4A0F-AEE1-4966F7E4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6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Philippians%202&amp;version=NIV#fen-NIV-29399b" TargetMode="External"/><Relationship Id="rId2" Type="http://schemas.openxmlformats.org/officeDocument/2006/relationships/hyperlink" Target="https://www.biblegateway.com/passage/?search=Philippians%202&amp;version=NIV#fen-NIV-29398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EA0CD-E1A8-64CA-9E02-A0F6B93CA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7825" y="2960688"/>
            <a:ext cx="9144000" cy="2996876"/>
          </a:xfrm>
        </p:spPr>
        <p:txBody>
          <a:bodyPr>
            <a:noAutofit/>
          </a:bodyPr>
          <a:lstStyle/>
          <a:p>
            <a:r>
              <a:rPr lang="en-US" sz="5400" b="1" i="0" dirty="0">
                <a:solidFill>
                  <a:srgbClr val="000000"/>
                </a:solidFill>
                <a:effectLst/>
                <a:latin typeface="system-ui"/>
              </a:rPr>
              <a:t>Therefore, if you have any encouragement from being united with Christ, if any comfort from his love, if any common sharing in the Spirit, if any tenderness and compassion, 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426436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FEA894-405C-AE15-CA41-32F03BE3C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606" y="950558"/>
            <a:ext cx="5530788" cy="590744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B4860FE-6FE0-8C34-C751-4733AB42BA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0571" y="514351"/>
            <a:ext cx="10750858" cy="8433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Blair Summer Crews</a:t>
            </a:r>
            <a:br>
              <a:rPr lang="en-US" sz="3600" b="1" dirty="0">
                <a:latin typeface="Arial Black" panose="020B0A04020102020204" pitchFamily="34" charset="0"/>
              </a:rPr>
            </a:br>
            <a:r>
              <a:rPr lang="en-US" sz="3600" b="1" dirty="0">
                <a:latin typeface="Arial Black" panose="020B0A04020102020204" pitchFamily="34" charset="0"/>
              </a:rPr>
              <a:t>8lbs 3oz</a:t>
            </a:r>
          </a:p>
        </p:txBody>
      </p:sp>
    </p:spTree>
    <p:extLst>
      <p:ext uri="{BB962C8B-B14F-4D97-AF65-F5344CB8AC3E}">
        <p14:creationId xmlns:p14="http://schemas.microsoft.com/office/powerpoint/2010/main" val="149230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7C7D9-E6A7-C1D9-AF33-E30F1FD90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1D59A-3BF7-2CA2-73F8-BE6C00EE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26270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34255-42B3-D968-C3ED-8D1F2ED4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49"/>
            <a:ext cx="10515600" cy="4072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Family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D51AF34-B75F-2907-B385-417A3389D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1206" y="667582"/>
            <a:ext cx="5089588" cy="60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26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641A0-C692-0ED0-F2BE-CC761FFCB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Philippians 2:1-11</a:t>
            </a:r>
            <a:br>
              <a:rPr lang="en-US" b="1" dirty="0">
                <a:latin typeface="Arial Black" panose="020B0A04020102020204" pitchFamily="34" charset="0"/>
              </a:rPr>
            </a:br>
            <a:r>
              <a:rPr lang="en-US" b="1" dirty="0">
                <a:latin typeface="Arial Black" panose="020B0A04020102020204" pitchFamily="34" charset="0"/>
              </a:rPr>
              <a:t>Love and 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7B043-C37A-086A-B4F4-DB517A0D1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8825"/>
            <a:ext cx="10515600" cy="4067175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Therefore, if you have any encouragement from being united with Christ, if any comfort from his love, if any common sharing in the Spirit, if any tenderness and compassion, </a:t>
            </a:r>
            <a:r>
              <a:rPr lang="en-US" b="1" i="0" baseline="3000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2 </a:t>
            </a: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then make my joy complete by being like-minded, having the same love, being one in spirit and of one mind. </a:t>
            </a:r>
            <a:r>
              <a:rPr lang="en-US" b="1" i="0" baseline="3000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3 </a:t>
            </a: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Do nothing out of selfish ambition or vain conceit. Rather, in humility value others above yourselves, </a:t>
            </a:r>
            <a:r>
              <a:rPr lang="en-US" b="1" i="0" baseline="3000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4 </a:t>
            </a: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not looking to your own interests but each of you to the interests of the others.</a:t>
            </a:r>
          </a:p>
          <a:p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58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9FED1-4C4E-7461-2CFA-4E5B6AFC9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825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Black" panose="020B0A04020102020204" pitchFamily="34" charset="0"/>
              </a:rPr>
              <a:t>Humility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8AF81-33D6-CEFC-21E6-BE3F9C15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1125"/>
            <a:ext cx="10515600" cy="47958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i="0" baseline="3000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6 </a:t>
            </a: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Who, being in very nature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[</a:t>
            </a:r>
            <a:r>
              <a:rPr lang="en-US" b="0" i="0" baseline="30000" dirty="0">
                <a:solidFill>
                  <a:srgbClr val="4A4A4A"/>
                </a:solidFill>
                <a:effectLst/>
                <a:latin typeface="Arial Black" panose="020B0A04020102020204" pitchFamily="34" charset="0"/>
                <a:hlinkClick r:id="rId2" tooltip="See footnote a"/>
              </a:rPr>
              <a:t>a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]</a:t>
            </a: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 God,</a:t>
            </a:r>
            <a:b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    did not consider equality with God something to be used to his own advantage;</a:t>
            </a:r>
            <a:b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b="1" i="0" baseline="3000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7 </a:t>
            </a: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rather, he made himself nothing</a:t>
            </a:r>
            <a:b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    by taking the very nature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[</a:t>
            </a:r>
            <a:r>
              <a:rPr lang="en-US" b="0" i="0" baseline="30000" dirty="0">
                <a:solidFill>
                  <a:srgbClr val="4A4A4A"/>
                </a:solidFill>
                <a:effectLst/>
                <a:latin typeface="Arial Black" panose="020B0A04020102020204" pitchFamily="34" charset="0"/>
                <a:hlinkClick r:id="rId3" tooltip="See footnote b"/>
              </a:rPr>
              <a:t>b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]</a:t>
            </a: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 of a servant,</a:t>
            </a:r>
            <a:b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    being made in human likeness.</a:t>
            </a:r>
            <a:b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b="1" i="0" baseline="3000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8 </a:t>
            </a: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And being found in appearance as a man,</a:t>
            </a:r>
            <a:b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    he humbled himself</a:t>
            </a:r>
            <a:b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    by becoming obedient to death—</a:t>
            </a:r>
            <a:b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        even death on a cross!</a:t>
            </a:r>
          </a:p>
          <a:p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032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DC354-303D-FF13-C525-416323BF6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Arial Black" panose="020B0A04020102020204" pitchFamily="34" charset="0"/>
              </a:rPr>
              <a:t>Pride is ours, and rules in us with such terrible power, because it is ourself, our very nature.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 Black" panose="020B0A04020102020204" pitchFamily="34" charset="0"/>
              </a:rPr>
              <a:t>Humility must be ours in the same way; it must be our very self, our very nature. 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 Black" panose="020B0A04020102020204" pitchFamily="34" charset="0"/>
              </a:rPr>
              <a:t>As natural and easy as it has been to be proud, it must be, it will be, to be humble.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2000" dirty="0">
                <a:latin typeface="Arial Black" panose="020B0A04020102020204" pitchFamily="34" charset="0"/>
              </a:rPr>
              <a:t>Humility by Andrew Murray</a:t>
            </a:r>
          </a:p>
          <a:p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34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7BDC9-1FA8-101D-58D9-DC0C186AF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6776"/>
            <a:ext cx="10515600" cy="5200650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10000"/>
              </a:lnSpc>
              <a:buNone/>
            </a:pPr>
            <a:r>
              <a:rPr lang="en-US" sz="3200" b="1" i="0" baseline="3000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9 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Therefore God exalted him to the highest place and gave him the name that is above every name,</a:t>
            </a:r>
            <a:br>
              <a:rPr lang="en-US" sz="32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sz="3200" b="1" i="0" baseline="3000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10 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that at the name of Jesus every knee should bow,</a:t>
            </a:r>
            <a:r>
              <a:rPr lang="en-US" sz="32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in heaven and on earth and under the earth,</a:t>
            </a:r>
            <a:br>
              <a:rPr lang="en-US" sz="32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sz="3200" b="1" i="0" baseline="3000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11 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and every tongue acknowledge that Jesus Christ is Lord,</a:t>
            </a:r>
            <a:r>
              <a:rPr lang="en-US" sz="32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to the glory of God, the Father</a:t>
            </a:r>
            <a:endParaRPr lang="en-US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707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s contains an image of: ">
            <a:extLst>
              <a:ext uri="{FF2B5EF4-FFF2-40B4-BE49-F238E27FC236}">
                <a16:creationId xmlns:a16="http://schemas.microsoft.com/office/drawing/2014/main" id="{ACE84DDF-DA9F-8060-E060-4FDBEC02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50" y="102790"/>
            <a:ext cx="8859915" cy="574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AAEE7-1969-9F45-B516-384C1766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756" y="6055033"/>
            <a:ext cx="11952488" cy="542617"/>
          </a:xfrm>
        </p:spPr>
        <p:txBody>
          <a:bodyPr/>
          <a:lstStyle/>
          <a:p>
            <a:r>
              <a:rPr lang="en-US" sz="5400" b="1" dirty="0">
                <a:solidFill>
                  <a:schemeClr val="tx1"/>
                </a:solidFill>
                <a:latin typeface="Arial Black" panose="020B0A04020102020204" pitchFamily="34" charset="0"/>
              </a:rPr>
              <a:t>Shine like stars in the universe</a:t>
            </a:r>
          </a:p>
        </p:txBody>
      </p:sp>
    </p:spTree>
    <p:extLst>
      <p:ext uri="{BB962C8B-B14F-4D97-AF65-F5344CB8AC3E}">
        <p14:creationId xmlns:p14="http://schemas.microsoft.com/office/powerpoint/2010/main" val="2280409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375</Words>
  <Application>Microsoft Office PowerPoint</Application>
  <PresentationFormat>Widescreen</PresentationFormat>
  <Paragraphs>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system-ui</vt:lpstr>
      <vt:lpstr>Office Theme</vt:lpstr>
      <vt:lpstr>Therefore, if you have any encouragement from being united with Christ, if any comfort from his love, if any common sharing in the Spirit, if any tenderness and compassion, </vt:lpstr>
      <vt:lpstr>Blair Summer Crews 8lbs 3oz</vt:lpstr>
      <vt:lpstr>PowerPoint Presentation</vt:lpstr>
      <vt:lpstr>Family</vt:lpstr>
      <vt:lpstr>Philippians 2:1-11 Love and Unity</vt:lpstr>
      <vt:lpstr>Humility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Answer to Everything</dc:title>
  <dc:creator>Jim Albert</dc:creator>
  <cp:lastModifiedBy>AV Team</cp:lastModifiedBy>
  <cp:revision>9</cp:revision>
  <dcterms:created xsi:type="dcterms:W3CDTF">2023-06-30T11:16:51Z</dcterms:created>
  <dcterms:modified xsi:type="dcterms:W3CDTF">2023-07-09T04:53:37Z</dcterms:modified>
</cp:coreProperties>
</file>