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6" r:id="rId3"/>
    <p:sldId id="257" r:id="rId4"/>
    <p:sldId id="258" r:id="rId5"/>
    <p:sldId id="264" r:id="rId6"/>
    <p:sldId id="259"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E466-975D-AFCD-6148-F4C554A8B6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74AFEC-E51C-0F7A-5187-BD7A193EDA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253FA-E449-174A-E86A-4E2A9CD66282}"/>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5" name="Footer Placeholder 4">
            <a:extLst>
              <a:ext uri="{FF2B5EF4-FFF2-40B4-BE49-F238E27FC236}">
                <a16:creationId xmlns:a16="http://schemas.microsoft.com/office/drawing/2014/main" id="{A816077C-2899-2AB4-4AC8-34C74B4D5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95F06-AD76-D7AD-2ED4-5D0BDED1342D}"/>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240610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2A14-04E1-300A-83E5-A57C0A3738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CA5A3-92A9-95B9-8D18-1A259C1B37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94095-57E9-5D13-E5D9-3D6E389E5889}"/>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5" name="Footer Placeholder 4">
            <a:extLst>
              <a:ext uri="{FF2B5EF4-FFF2-40B4-BE49-F238E27FC236}">
                <a16:creationId xmlns:a16="http://schemas.microsoft.com/office/drawing/2014/main" id="{E1CF2650-AA66-F3FF-3CA3-2995BBEB2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43027-6591-8D2F-D31C-F6AFACF4AF2B}"/>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371195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2FE57-4B4C-3B77-B789-3C8E7E4B6F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DFD9C0-DC97-4A10-FC51-8746EB334D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C2B24-34A0-0159-3E2E-2C5BF96CFA17}"/>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5" name="Footer Placeholder 4">
            <a:extLst>
              <a:ext uri="{FF2B5EF4-FFF2-40B4-BE49-F238E27FC236}">
                <a16:creationId xmlns:a16="http://schemas.microsoft.com/office/drawing/2014/main" id="{A214EA45-2E12-1F5B-6157-30443617A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24E21-75FB-8938-5E5A-9AAE2764826A}"/>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2959480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950-4438-075A-9DE4-A6EFF6572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CE4F3-96E0-115F-1432-D51B528E93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47D0C-0E6F-5A0E-02BD-189EAE89B5FB}"/>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5" name="Footer Placeholder 4">
            <a:extLst>
              <a:ext uri="{FF2B5EF4-FFF2-40B4-BE49-F238E27FC236}">
                <a16:creationId xmlns:a16="http://schemas.microsoft.com/office/drawing/2014/main" id="{FDD60F58-90F1-6900-995C-0A8900BF2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FD0E-27B3-9215-0266-CAC4D23BEE39}"/>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3226235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2CB1-97C2-1806-3E7B-5683318B0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F4B669-6B49-1B23-196B-79B5DACB6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7E7B30-2437-57A7-0205-BDA4730498B5}"/>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5" name="Footer Placeholder 4">
            <a:extLst>
              <a:ext uri="{FF2B5EF4-FFF2-40B4-BE49-F238E27FC236}">
                <a16:creationId xmlns:a16="http://schemas.microsoft.com/office/drawing/2014/main" id="{88363AD5-5150-2177-40A3-7C441ED51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AC953-2CAC-5292-02FA-82EC26791D32}"/>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187350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1FD2-F49A-D172-2FFB-11BFEBEE8E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367AA-994F-E5C3-DF58-B58D14E2BC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53C96-563A-CCC9-9C02-4EBAA67970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DD3AFB-4F1B-CC05-3B1C-03CD04BBB344}"/>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6" name="Footer Placeholder 5">
            <a:extLst>
              <a:ext uri="{FF2B5EF4-FFF2-40B4-BE49-F238E27FC236}">
                <a16:creationId xmlns:a16="http://schemas.microsoft.com/office/drawing/2014/main" id="{5750BB57-2541-8230-8FE0-A956D00A56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62BF2-DE65-04B2-E703-BD01691689DE}"/>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241212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D206-0448-3CDA-4D8B-DFFF9E5204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6C4F96-4C34-A701-0DB6-1994BE447C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0AAB1B-D831-D232-4B66-46E86461D9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20F28A-81F6-4D4C-F1D4-FC1FF1DC2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5A472-5977-22BB-027A-345DDEF5C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F4BBE6-5795-BDD5-8942-92328AC34667}"/>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8" name="Footer Placeholder 7">
            <a:extLst>
              <a:ext uri="{FF2B5EF4-FFF2-40B4-BE49-F238E27FC236}">
                <a16:creationId xmlns:a16="http://schemas.microsoft.com/office/drawing/2014/main" id="{AE98BA35-66E5-92AA-B92E-CD042ECA60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1783C3-2B39-F684-A21C-08A9BF2BBAB1}"/>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771762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1202-BD00-0E65-2740-CBCDF0385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8C292E-CBBD-E1E9-ABAC-A10540727E8F}"/>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4" name="Footer Placeholder 3">
            <a:extLst>
              <a:ext uri="{FF2B5EF4-FFF2-40B4-BE49-F238E27FC236}">
                <a16:creationId xmlns:a16="http://schemas.microsoft.com/office/drawing/2014/main" id="{C82B701E-BD4C-C71A-5F05-B778DFA198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3490F4-9065-81AC-998B-DD9CCF4DFB48}"/>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157137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EE3EF-80AE-A070-30DD-022F956CD0ED}"/>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3" name="Footer Placeholder 2">
            <a:extLst>
              <a:ext uri="{FF2B5EF4-FFF2-40B4-BE49-F238E27FC236}">
                <a16:creationId xmlns:a16="http://schemas.microsoft.com/office/drawing/2014/main" id="{FE3F6451-5CFC-9B0B-1821-8BD39881EF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EC4526-ED81-5356-9B39-9EF14F473E3C}"/>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3105198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0DA2-ADBB-3563-49A4-07AC0B0FA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1A9927-0F0D-571F-1C21-5DEC88D316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38865A-62E4-7EA3-6347-BC4313C10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72BD85-C766-8BFF-47B1-6E4064C2AF5F}"/>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6" name="Footer Placeholder 5">
            <a:extLst>
              <a:ext uri="{FF2B5EF4-FFF2-40B4-BE49-F238E27FC236}">
                <a16:creationId xmlns:a16="http://schemas.microsoft.com/office/drawing/2014/main" id="{A61BDCBA-024E-624A-0D35-18614E091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A86510-00FF-65D9-CEDE-EF9AA375861B}"/>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317782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3937-6669-C7B1-3E38-6A8A903A9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BE328-1D08-938A-C70F-E475414937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16C8A2-08E0-2018-4B38-9F490620E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8C96D-CA4B-A6DE-AEEC-F3614814A601}"/>
              </a:ext>
            </a:extLst>
          </p:cNvPr>
          <p:cNvSpPr>
            <a:spLocks noGrp="1"/>
          </p:cNvSpPr>
          <p:nvPr>
            <p:ph type="dt" sz="half" idx="10"/>
          </p:nvPr>
        </p:nvSpPr>
        <p:spPr/>
        <p:txBody>
          <a:bodyPr/>
          <a:lstStyle/>
          <a:p>
            <a:fld id="{DF3848E2-3A51-4F21-B5AE-FDA49F8E0974}" type="datetimeFigureOut">
              <a:rPr lang="en-US" smtClean="0"/>
              <a:t>9/3/2023</a:t>
            </a:fld>
            <a:endParaRPr lang="en-US"/>
          </a:p>
        </p:txBody>
      </p:sp>
      <p:sp>
        <p:nvSpPr>
          <p:cNvPr id="6" name="Footer Placeholder 5">
            <a:extLst>
              <a:ext uri="{FF2B5EF4-FFF2-40B4-BE49-F238E27FC236}">
                <a16:creationId xmlns:a16="http://schemas.microsoft.com/office/drawing/2014/main" id="{2D225F9D-13E9-730B-3B2A-E0E5D2C99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EBC3B4-B40F-13D4-8658-7C988AF2CB8B}"/>
              </a:ext>
            </a:extLst>
          </p:cNvPr>
          <p:cNvSpPr>
            <a:spLocks noGrp="1"/>
          </p:cNvSpPr>
          <p:nvPr>
            <p:ph type="sldNum" sz="quarter" idx="12"/>
          </p:nvPr>
        </p:nvSpPr>
        <p:spPr/>
        <p:txBody>
          <a:bodyPr/>
          <a:lstStyle/>
          <a:p>
            <a:fld id="{14765936-8D53-402B-ABE0-8E19EEBBEB67}" type="slidenum">
              <a:rPr lang="en-US" smtClean="0"/>
              <a:t>‹#›</a:t>
            </a:fld>
            <a:endParaRPr lang="en-US"/>
          </a:p>
        </p:txBody>
      </p:sp>
    </p:spTree>
    <p:extLst>
      <p:ext uri="{BB962C8B-B14F-4D97-AF65-F5344CB8AC3E}">
        <p14:creationId xmlns:p14="http://schemas.microsoft.com/office/powerpoint/2010/main" val="1449886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EEB48D-2C9B-5999-3E16-5B04A4BD2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20A503-C319-8185-273E-9553600AF0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3F621-5076-0490-0A18-A5E9CEDE3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848E2-3A51-4F21-B5AE-FDA49F8E0974}" type="datetimeFigureOut">
              <a:rPr lang="en-US" smtClean="0"/>
              <a:t>9/3/2023</a:t>
            </a:fld>
            <a:endParaRPr lang="en-US"/>
          </a:p>
        </p:txBody>
      </p:sp>
      <p:sp>
        <p:nvSpPr>
          <p:cNvPr id="5" name="Footer Placeholder 4">
            <a:extLst>
              <a:ext uri="{FF2B5EF4-FFF2-40B4-BE49-F238E27FC236}">
                <a16:creationId xmlns:a16="http://schemas.microsoft.com/office/drawing/2014/main" id="{ACF68BB3-3815-F592-5296-42704D495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65FD8F-8BCB-C866-D5AE-203594C66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65936-8D53-402B-ABE0-8E19EEBBEB67}" type="slidenum">
              <a:rPr lang="en-US" smtClean="0"/>
              <a:t>‹#›</a:t>
            </a:fld>
            <a:endParaRPr lang="en-US"/>
          </a:p>
        </p:txBody>
      </p:sp>
    </p:spTree>
    <p:extLst>
      <p:ext uri="{BB962C8B-B14F-4D97-AF65-F5344CB8AC3E}">
        <p14:creationId xmlns:p14="http://schemas.microsoft.com/office/powerpoint/2010/main" val="508150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posing for a photo&#10;&#10;Description automatically generated">
            <a:extLst>
              <a:ext uri="{FF2B5EF4-FFF2-40B4-BE49-F238E27FC236}">
                <a16:creationId xmlns:a16="http://schemas.microsoft.com/office/drawing/2014/main" id="{366FF04E-E8FF-D7C6-986F-C7F935E008C9}"/>
              </a:ext>
            </a:extLst>
          </p:cNvPr>
          <p:cNvPicPr>
            <a:picLocks noGrp="1" noChangeAspect="1"/>
          </p:cNvPicPr>
          <p:nvPr>
            <p:ph idx="1"/>
          </p:nvPr>
        </p:nvPicPr>
        <p:blipFill rotWithShape="1">
          <a:blip r:embed="rId2"/>
          <a:srcRect b="25263"/>
          <a:stretch/>
        </p:blipFill>
        <p:spPr>
          <a:xfrm>
            <a:off x="20" y="1282"/>
            <a:ext cx="12191980" cy="6856718"/>
          </a:xfrm>
          <a:prstGeom prst="rect">
            <a:avLst/>
          </a:prstGeom>
        </p:spPr>
      </p:pic>
    </p:spTree>
    <p:extLst>
      <p:ext uri="{BB962C8B-B14F-4D97-AF65-F5344CB8AC3E}">
        <p14:creationId xmlns:p14="http://schemas.microsoft.com/office/powerpoint/2010/main" val="1491236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68D5E790-1251-B30A-E9D8-FAC83450C0F2}"/>
              </a:ext>
            </a:extLst>
          </p:cNvPr>
          <p:cNvSpPr>
            <a:spLocks noGrp="1"/>
          </p:cNvSpPr>
          <p:nvPr>
            <p:ph type="ctrTitle"/>
          </p:nvPr>
        </p:nvSpPr>
        <p:spPr>
          <a:xfrm>
            <a:off x="1991485" y="1600200"/>
            <a:ext cx="8201552" cy="2295748"/>
          </a:xfrm>
        </p:spPr>
        <p:txBody>
          <a:bodyPr anchor="b">
            <a:normAutofit/>
          </a:bodyPr>
          <a:lstStyle/>
          <a:p>
            <a:r>
              <a:rPr lang="en-US" sz="4800"/>
              <a:t>On Earth as it is in Heaven</a:t>
            </a:r>
          </a:p>
        </p:txBody>
      </p:sp>
      <p:sp>
        <p:nvSpPr>
          <p:cNvPr id="3" name="Subtitle 2">
            <a:extLst>
              <a:ext uri="{FF2B5EF4-FFF2-40B4-BE49-F238E27FC236}">
                <a16:creationId xmlns:a16="http://schemas.microsoft.com/office/drawing/2014/main" id="{C5A5562D-D584-9CCB-5D7D-803E5DC4495C}"/>
              </a:ext>
            </a:extLst>
          </p:cNvPr>
          <p:cNvSpPr>
            <a:spLocks noGrp="1"/>
          </p:cNvSpPr>
          <p:nvPr>
            <p:ph type="subTitle" idx="1"/>
          </p:nvPr>
        </p:nvSpPr>
        <p:spPr>
          <a:xfrm>
            <a:off x="1991485" y="4067661"/>
            <a:ext cx="8201552" cy="1118764"/>
          </a:xfrm>
        </p:spPr>
        <p:txBody>
          <a:bodyPr anchor="t">
            <a:normAutofit/>
          </a:bodyPr>
          <a:lstStyle/>
          <a:p>
            <a:endParaRPr lang="en-US" sz="2000">
              <a:solidFill>
                <a:schemeClr val="tx1">
                  <a:alpha val="70000"/>
                </a:schemeClr>
              </a:solidFill>
            </a:endParaRPr>
          </a:p>
        </p:txBody>
      </p:sp>
    </p:spTree>
    <p:extLst>
      <p:ext uri="{BB962C8B-B14F-4D97-AF65-F5344CB8AC3E}">
        <p14:creationId xmlns:p14="http://schemas.microsoft.com/office/powerpoint/2010/main" val="3758611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822C-D7EA-4AAC-31E7-300ACAC682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8F99F0-C26E-8741-5365-C207C1B299FF}"/>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9600" dirty="0"/>
              <a:t>COLOSSIANS 3:1-4</a:t>
            </a:r>
          </a:p>
        </p:txBody>
      </p:sp>
    </p:spTree>
    <p:extLst>
      <p:ext uri="{BB962C8B-B14F-4D97-AF65-F5344CB8AC3E}">
        <p14:creationId xmlns:p14="http://schemas.microsoft.com/office/powerpoint/2010/main" val="2119548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A83C16-74E7-3EDB-0400-BEC824747F2C}"/>
              </a:ext>
            </a:extLst>
          </p:cNvPr>
          <p:cNvSpPr>
            <a:spLocks noGrp="1"/>
          </p:cNvSpPr>
          <p:nvPr>
            <p:ph type="title"/>
          </p:nvPr>
        </p:nvSpPr>
        <p:spPr>
          <a:xfrm>
            <a:off x="838200" y="1748452"/>
            <a:ext cx="4974771" cy="3587786"/>
          </a:xfrm>
        </p:spPr>
        <p:txBody>
          <a:bodyPr>
            <a:normAutofit/>
          </a:bodyPr>
          <a:lstStyle/>
          <a:p>
            <a:pPr algn="ctr"/>
            <a:r>
              <a:rPr lang="en-US">
                <a:solidFill>
                  <a:schemeClr val="bg1"/>
                </a:solidFill>
              </a:rPr>
              <a:t>Matthew 23:25-26</a:t>
            </a:r>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4E025C21-19E1-21AD-013E-51B2AB1C938B}"/>
              </a:ext>
            </a:extLst>
          </p:cNvPr>
          <p:cNvSpPr>
            <a:spLocks noGrp="1"/>
          </p:cNvSpPr>
          <p:nvPr>
            <p:ph idx="1"/>
          </p:nvPr>
        </p:nvSpPr>
        <p:spPr>
          <a:xfrm>
            <a:off x="6477270" y="1130846"/>
            <a:ext cx="4974771" cy="4351338"/>
          </a:xfrm>
        </p:spPr>
        <p:txBody>
          <a:bodyPr>
            <a:noAutofit/>
          </a:bodyPr>
          <a:lstStyle/>
          <a:p>
            <a:pPr marL="0" indent="0">
              <a:buNone/>
            </a:pPr>
            <a:r>
              <a:rPr lang="en-US" sz="3600" b="0" i="0" dirty="0">
                <a:solidFill>
                  <a:schemeClr val="bg1"/>
                </a:solidFill>
                <a:effectLst/>
                <a:latin typeface="system-ui"/>
              </a:rPr>
              <a:t>“Woe to you, scribes and Pharisees, hypocrites! You clean the outside of the cup and dish, but inside they are full of greed and self-indulgence. Blind Pharisee! First clean the inside of the cup, so that the outside of it may also become clean.</a:t>
            </a:r>
            <a:endParaRPr lang="en-US" sz="3600" dirty="0">
              <a:solidFill>
                <a:schemeClr val="bg1"/>
              </a:solidFill>
            </a:endParaRPr>
          </a:p>
        </p:txBody>
      </p:sp>
    </p:spTree>
    <p:extLst>
      <p:ext uri="{BB962C8B-B14F-4D97-AF65-F5344CB8AC3E}">
        <p14:creationId xmlns:p14="http://schemas.microsoft.com/office/powerpoint/2010/main" val="122210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ere's Why People Started Storing Sewing Kits Inside Those Blue Danish  Cookie Tins">
            <a:extLst>
              <a:ext uri="{FF2B5EF4-FFF2-40B4-BE49-F238E27FC236}">
                <a16:creationId xmlns:a16="http://schemas.microsoft.com/office/drawing/2014/main" id="{E8F2733D-25A6-B28A-5237-0955382185C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745" b="3001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43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761493-C26C-9B8B-0EFA-756E2B846279}"/>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Matthew 23:27-28</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FF4B0BEF-AB33-CFAD-6DF1-A2FC2E869A51}"/>
              </a:ext>
            </a:extLst>
          </p:cNvPr>
          <p:cNvSpPr>
            <a:spLocks noGrp="1"/>
          </p:cNvSpPr>
          <p:nvPr>
            <p:ph idx="1"/>
          </p:nvPr>
        </p:nvSpPr>
        <p:spPr>
          <a:xfrm>
            <a:off x="6234868" y="1130846"/>
            <a:ext cx="5217173" cy="4351338"/>
          </a:xfrm>
        </p:spPr>
        <p:txBody>
          <a:bodyPr>
            <a:noAutofit/>
          </a:bodyPr>
          <a:lstStyle/>
          <a:p>
            <a:pPr marL="0" indent="0">
              <a:buNone/>
            </a:pPr>
            <a:r>
              <a:rPr lang="en-US" sz="3200" b="0" i="0" dirty="0">
                <a:solidFill>
                  <a:schemeClr val="bg1"/>
                </a:solidFill>
                <a:effectLst/>
                <a:latin typeface="system-ui"/>
              </a:rPr>
              <a:t>“Woe to you, scribes and Pharisees, hypocrites! You are like whitewashed tombs, which appear beautiful on the outside, but inside are full of the bones of the dead and every kind of impurity. In the same way, on the outside you seem righteous to people, but inside you are full of hypocrisy and lawlessness.</a:t>
            </a:r>
            <a:endParaRPr lang="en-US" sz="3200" dirty="0">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4518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822C-D7EA-4AAC-31E7-300ACAC682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8F99F0-C26E-8741-5365-C207C1B299FF}"/>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9600" dirty="0"/>
              <a:t>COLOSSIANS 3:5-11</a:t>
            </a:r>
          </a:p>
        </p:txBody>
      </p:sp>
    </p:spTree>
    <p:extLst>
      <p:ext uri="{BB962C8B-B14F-4D97-AF65-F5344CB8AC3E}">
        <p14:creationId xmlns:p14="http://schemas.microsoft.com/office/powerpoint/2010/main" val="204413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219" y="3985"/>
            <a:ext cx="9747620" cy="6858000"/>
            <a:chOff x="1318434" y="36937"/>
            <a:chExt cx="9747620" cy="6858000"/>
          </a:xfrm>
        </p:grpSpPr>
        <p:sp>
          <p:nvSpPr>
            <p:cNvPr id="11" name="Freeform: Shape 10">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D6192044-639C-45E3-6F80-95F5FF3B69BB}"/>
              </a:ext>
            </a:extLst>
          </p:cNvPr>
          <p:cNvSpPr>
            <a:spLocks noGrp="1"/>
          </p:cNvSpPr>
          <p:nvPr>
            <p:ph idx="1"/>
          </p:nvPr>
        </p:nvSpPr>
        <p:spPr>
          <a:xfrm>
            <a:off x="2859309" y="688419"/>
            <a:ext cx="5709721" cy="5220767"/>
          </a:xfrm>
        </p:spPr>
        <p:txBody>
          <a:bodyPr anchor="t">
            <a:normAutofit fontScale="85000" lnSpcReduction="20000"/>
          </a:bodyPr>
          <a:lstStyle/>
          <a:p>
            <a:pPr marL="0" indent="0">
              <a:buNone/>
            </a:pPr>
            <a:endParaRPr lang="en-US" sz="2000" b="0" i="0" dirty="0">
              <a:solidFill>
                <a:schemeClr val="tx2"/>
              </a:solidFill>
              <a:effectLst/>
              <a:latin typeface="grad"/>
            </a:endParaRPr>
          </a:p>
          <a:p>
            <a:pPr marL="0" indent="0">
              <a:buNone/>
            </a:pPr>
            <a:endParaRPr lang="en-US" sz="2000" dirty="0">
              <a:solidFill>
                <a:schemeClr val="tx2"/>
              </a:solidFill>
              <a:latin typeface="grad"/>
            </a:endParaRPr>
          </a:p>
          <a:p>
            <a:pPr marL="0" indent="0">
              <a:buNone/>
            </a:pPr>
            <a:endParaRPr lang="en-US" sz="5400" b="0" i="0" dirty="0">
              <a:solidFill>
                <a:schemeClr val="tx2"/>
              </a:solidFill>
              <a:effectLst/>
              <a:latin typeface="grad"/>
            </a:endParaRPr>
          </a:p>
          <a:p>
            <a:pPr marL="0" indent="0">
              <a:buNone/>
            </a:pPr>
            <a:r>
              <a:rPr lang="en-US" sz="10300" b="0" i="0" dirty="0">
                <a:solidFill>
                  <a:schemeClr val="tx2"/>
                </a:solidFill>
                <a:effectLst/>
                <a:latin typeface="grad"/>
              </a:rPr>
              <a:t>The story of Peter Miller &amp; Michael Wittman</a:t>
            </a:r>
            <a:endParaRPr lang="en-US" sz="10300" dirty="0">
              <a:solidFill>
                <a:schemeClr val="tx2"/>
              </a:solidFill>
            </a:endParaRPr>
          </a:p>
        </p:txBody>
      </p:sp>
    </p:spTree>
    <p:extLst>
      <p:ext uri="{BB962C8B-B14F-4D97-AF65-F5344CB8AC3E}">
        <p14:creationId xmlns:p14="http://schemas.microsoft.com/office/powerpoint/2010/main" val="26170854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140</Words>
  <Application>Microsoft Office PowerPoint</Application>
  <PresentationFormat>Widescreen</PresentationFormat>
  <Paragraphs>17</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grad</vt:lpstr>
      <vt:lpstr>system-ui</vt:lpstr>
      <vt:lpstr>Office Theme</vt:lpstr>
      <vt:lpstr>PowerPoint Presentation</vt:lpstr>
      <vt:lpstr>On Earth as it is in Heaven</vt:lpstr>
      <vt:lpstr>PowerPoint Presentation</vt:lpstr>
      <vt:lpstr>Matthew 23:25-26</vt:lpstr>
      <vt:lpstr>PowerPoint Presentation</vt:lpstr>
      <vt:lpstr>Matthew 23:27-28</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Gardner</dc:creator>
  <cp:lastModifiedBy>Natasha Gardner</cp:lastModifiedBy>
  <cp:revision>1</cp:revision>
  <dcterms:created xsi:type="dcterms:W3CDTF">2023-09-03T12:34:58Z</dcterms:created>
  <dcterms:modified xsi:type="dcterms:W3CDTF">2023-09-03T13:10:10Z</dcterms:modified>
</cp:coreProperties>
</file>