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1" r:id="rId5"/>
    <p:sldId id="262" r:id="rId6"/>
    <p:sldId id="259" r:id="rId7"/>
    <p:sldId id="260" r:id="rId8"/>
    <p:sldId id="263" r:id="rId9"/>
    <p:sldId id="264" r:id="rId10"/>
    <p:sldId id="265" r:id="rId11"/>
    <p:sldId id="266" r:id="rId12"/>
    <p:sldId id="267" r:id="rId13"/>
    <p:sldId id="269" r:id="rId14"/>
    <p:sldId id="270" r:id="rId15"/>
    <p:sldId id="271" r:id="rId16"/>
    <p:sldId id="273" r:id="rId17"/>
    <p:sldId id="275" r:id="rId18"/>
    <p:sldId id="276" r:id="rId19"/>
    <p:sldId id="278"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25CCC-762B-43E7-B11B-205479A0F35F}" type="datetimeFigureOut">
              <a:rPr lang="en-US" smtClean="0"/>
              <a:t>10/13/2023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926878-176C-4DFB-B348-B3E9C15213F2}" type="slidenum">
              <a:rPr lang="en-US" smtClean="0"/>
              <a:t>‹#›</a:t>
            </a:fld>
            <a:endParaRPr lang="en-US"/>
          </a:p>
        </p:txBody>
      </p:sp>
    </p:spTree>
    <p:extLst>
      <p:ext uri="{BB962C8B-B14F-4D97-AF65-F5344CB8AC3E}">
        <p14:creationId xmlns:p14="http://schemas.microsoft.com/office/powerpoint/2010/main" val="382255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Synoptic, “seen together”, but not put together.  </a:t>
            </a:r>
          </a:p>
        </p:txBody>
      </p:sp>
      <p:sp>
        <p:nvSpPr>
          <p:cNvPr id="4" name="Slide Number Placeholder 3"/>
          <p:cNvSpPr>
            <a:spLocks noGrp="1"/>
          </p:cNvSpPr>
          <p:nvPr>
            <p:ph type="sldNum" sz="quarter" idx="5"/>
          </p:nvPr>
        </p:nvSpPr>
        <p:spPr/>
        <p:txBody>
          <a:bodyPr/>
          <a:lstStyle/>
          <a:p>
            <a:fld id="{37926878-176C-4DFB-B348-B3E9C15213F2}" type="slidenum">
              <a:rPr lang="en-US" smtClean="0"/>
              <a:t>9</a:t>
            </a:fld>
            <a:endParaRPr lang="en-US"/>
          </a:p>
        </p:txBody>
      </p:sp>
    </p:spTree>
    <p:extLst>
      <p:ext uri="{BB962C8B-B14F-4D97-AF65-F5344CB8AC3E}">
        <p14:creationId xmlns:p14="http://schemas.microsoft.com/office/powerpoint/2010/main" val="257218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Moore’s book.  Parallel gospel books. “you no longer have the gospel of Mark, you have the gospel of Mark Moore”</a:t>
            </a:r>
          </a:p>
        </p:txBody>
      </p:sp>
      <p:sp>
        <p:nvSpPr>
          <p:cNvPr id="4" name="Slide Number Placeholder 3"/>
          <p:cNvSpPr>
            <a:spLocks noGrp="1"/>
          </p:cNvSpPr>
          <p:nvPr>
            <p:ph type="sldNum" sz="quarter" idx="5"/>
          </p:nvPr>
        </p:nvSpPr>
        <p:spPr/>
        <p:txBody>
          <a:bodyPr/>
          <a:lstStyle/>
          <a:p>
            <a:fld id="{37926878-176C-4DFB-B348-B3E9C15213F2}" type="slidenum">
              <a:rPr lang="en-US" smtClean="0"/>
              <a:t>10</a:t>
            </a:fld>
            <a:endParaRPr lang="en-US"/>
          </a:p>
        </p:txBody>
      </p:sp>
    </p:spTree>
    <p:extLst>
      <p:ext uri="{BB962C8B-B14F-4D97-AF65-F5344CB8AC3E}">
        <p14:creationId xmlns:p14="http://schemas.microsoft.com/office/powerpoint/2010/main" val="1801849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55F71-0678-5991-246C-07C2E34569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4E0F32-B521-590A-2C0B-738366CDB5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B97638-3D7C-C00C-62A7-D179C07FA05E}"/>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5" name="Footer Placeholder 4">
            <a:extLst>
              <a:ext uri="{FF2B5EF4-FFF2-40B4-BE49-F238E27FC236}">
                <a16:creationId xmlns:a16="http://schemas.microsoft.com/office/drawing/2014/main" id="{4DE4633E-6212-6DB6-E113-FDBF9C335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67118-451C-BA29-00DE-97A01B172DB2}"/>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580357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92BFB-8D3E-E443-D506-14B50AB741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3671AB-8F87-184A-D010-9A707D8DED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A8657B-44C4-2132-80B0-221C8B330230}"/>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5" name="Footer Placeholder 4">
            <a:extLst>
              <a:ext uri="{FF2B5EF4-FFF2-40B4-BE49-F238E27FC236}">
                <a16:creationId xmlns:a16="http://schemas.microsoft.com/office/drawing/2014/main" id="{7337AC5C-211E-FB5F-EBFB-372D7C5FE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482A9-C8BD-7BE5-2E48-DE5C887B6CC6}"/>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201880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3F0AD4-6576-F621-60A7-56690B949C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44BACE-8AC4-0B64-FCB2-27FE882A0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231DCF-C63B-6FAB-6019-2C8CAD2B1943}"/>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5" name="Footer Placeholder 4">
            <a:extLst>
              <a:ext uri="{FF2B5EF4-FFF2-40B4-BE49-F238E27FC236}">
                <a16:creationId xmlns:a16="http://schemas.microsoft.com/office/drawing/2014/main" id="{ED1D19C9-1643-4D29-A317-F670BD4A5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9C2CE4-9D55-DE36-0342-9643320BD630}"/>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306418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904BF-8F88-EA89-D778-FEE08A79A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C35E16-E4E7-D4AE-91B9-497F2671FC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543E2-419C-8E5D-6D8F-615A33CF4FE4}"/>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5" name="Footer Placeholder 4">
            <a:extLst>
              <a:ext uri="{FF2B5EF4-FFF2-40B4-BE49-F238E27FC236}">
                <a16:creationId xmlns:a16="http://schemas.microsoft.com/office/drawing/2014/main" id="{C1D29354-8B14-E8FC-CE42-CDAB0B980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D8DF4C-E846-477E-4444-B5BD58AAB1A1}"/>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2489543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3C0B2-5DB0-3436-E64A-705F2774C4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442587-A70C-1B72-4708-8C49842D74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5687CD-0ED7-AB51-ACD2-3BEBBA06C4CC}"/>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5" name="Footer Placeholder 4">
            <a:extLst>
              <a:ext uri="{FF2B5EF4-FFF2-40B4-BE49-F238E27FC236}">
                <a16:creationId xmlns:a16="http://schemas.microsoft.com/office/drawing/2014/main" id="{41A192AD-9FBF-9F4E-D0A1-ED56FF331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435EF-20FA-9135-EE1F-B35FB8CCE349}"/>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858852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A035-49B9-9EDE-7A4E-EE2A7396B3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35D621-AA1A-6714-CC6F-F8FAC55ECA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411D59-DD4C-E505-A738-1104D5775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8416EE-58B6-02C5-F22A-D5E33FFA01B5}"/>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6" name="Footer Placeholder 5">
            <a:extLst>
              <a:ext uri="{FF2B5EF4-FFF2-40B4-BE49-F238E27FC236}">
                <a16:creationId xmlns:a16="http://schemas.microsoft.com/office/drawing/2014/main" id="{DD5BBE1D-9498-7DC9-9229-FAA95469A5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FD183C-1290-7A0A-F2EB-F8D1CF16E8AD}"/>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287954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0549-53C4-B339-3A2D-EBC66202FC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F4BDD1-5A3A-2BB8-A8F5-D76B31AA9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BDFEAC-E195-3477-3B94-475EB633D5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A72A92-CA52-9E3A-9A23-85F9C780AE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0FABA5-2E75-8C6A-E08C-0962312727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AA275-7903-AF87-AA90-8B68ECA6BB00}"/>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8" name="Footer Placeholder 7">
            <a:extLst>
              <a:ext uri="{FF2B5EF4-FFF2-40B4-BE49-F238E27FC236}">
                <a16:creationId xmlns:a16="http://schemas.microsoft.com/office/drawing/2014/main" id="{134D12D0-7E27-30B2-14AF-B7F7F2C4EA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8E76F6-EA07-53BE-769E-717F7E7240CF}"/>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276419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C9A19-FF14-D8CC-34A1-8C17C6B709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B869A4-9D3A-4DA5-3258-F1B27BCDD603}"/>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4" name="Footer Placeholder 3">
            <a:extLst>
              <a:ext uri="{FF2B5EF4-FFF2-40B4-BE49-F238E27FC236}">
                <a16:creationId xmlns:a16="http://schemas.microsoft.com/office/drawing/2014/main" id="{C51A0094-3243-24FA-7884-2F72CD399F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F0EA22-9A89-1D62-4193-7AB2787E4E1B}"/>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61195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5A7EAF-83FB-1EC5-26EC-409C56900A35}"/>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3" name="Footer Placeholder 2">
            <a:extLst>
              <a:ext uri="{FF2B5EF4-FFF2-40B4-BE49-F238E27FC236}">
                <a16:creationId xmlns:a16="http://schemas.microsoft.com/office/drawing/2014/main" id="{049D8C79-4D6D-3B54-5732-5D0BA60A8B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1BFA15-9512-EC9D-74DB-02DE1BC6F3A7}"/>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398815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3CC46-8B01-CD4E-725F-335C24E8F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69852C-4F90-79A5-B0C6-09C4E3E64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5CE7F3-0F08-671A-E52E-EC2A0687BB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132660-F9A3-D895-F72E-2C8BA7D818D2}"/>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6" name="Footer Placeholder 5">
            <a:extLst>
              <a:ext uri="{FF2B5EF4-FFF2-40B4-BE49-F238E27FC236}">
                <a16:creationId xmlns:a16="http://schemas.microsoft.com/office/drawing/2014/main" id="{B7701E3A-224E-9522-E4FD-1307FFB407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92A7E4-AB7C-DD77-BA1C-7D720E06F6EC}"/>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3162351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D70BB-9F71-A338-F80A-0CB255672E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F962B5-DEAA-ED7D-3F88-34E2FD9FE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9B8E7B-6890-2500-E598-C98D5AB43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338D26-777B-B084-01E1-A16FB0F308EB}"/>
              </a:ext>
            </a:extLst>
          </p:cNvPr>
          <p:cNvSpPr>
            <a:spLocks noGrp="1"/>
          </p:cNvSpPr>
          <p:nvPr>
            <p:ph type="dt" sz="half" idx="10"/>
          </p:nvPr>
        </p:nvSpPr>
        <p:spPr/>
        <p:txBody>
          <a:bodyPr/>
          <a:lstStyle/>
          <a:p>
            <a:fld id="{2B7C6076-57CD-4752-928B-B086183CA1BA}" type="datetimeFigureOut">
              <a:rPr lang="en-US" smtClean="0"/>
              <a:t>10/13/2023</a:t>
            </a:fld>
            <a:endParaRPr lang="en-US"/>
          </a:p>
        </p:txBody>
      </p:sp>
      <p:sp>
        <p:nvSpPr>
          <p:cNvPr id="6" name="Footer Placeholder 5">
            <a:extLst>
              <a:ext uri="{FF2B5EF4-FFF2-40B4-BE49-F238E27FC236}">
                <a16:creationId xmlns:a16="http://schemas.microsoft.com/office/drawing/2014/main" id="{C9D5AA43-CC6F-43C8-A4D6-09D4FDBCE7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A04995-58B3-1151-AB91-FBB568D5CFF6}"/>
              </a:ext>
            </a:extLst>
          </p:cNvPr>
          <p:cNvSpPr>
            <a:spLocks noGrp="1"/>
          </p:cNvSpPr>
          <p:nvPr>
            <p:ph type="sldNum" sz="quarter" idx="12"/>
          </p:nvPr>
        </p:nvSpPr>
        <p:spPr/>
        <p:txBody>
          <a:bodyPr/>
          <a:lstStyle/>
          <a:p>
            <a:fld id="{655F74D1-CC35-4605-8DDF-0EF7E66153F6}" type="slidenum">
              <a:rPr lang="en-US" smtClean="0"/>
              <a:t>‹#›</a:t>
            </a:fld>
            <a:endParaRPr lang="en-US"/>
          </a:p>
        </p:txBody>
      </p:sp>
    </p:spTree>
    <p:extLst>
      <p:ext uri="{BB962C8B-B14F-4D97-AF65-F5344CB8AC3E}">
        <p14:creationId xmlns:p14="http://schemas.microsoft.com/office/powerpoint/2010/main" val="14229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6734E5-43DA-041A-5547-727BA4931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66B787-27F4-0F4B-ABC6-5F8AD9DAD7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9618E-DBE6-1972-5921-5ED1EFE5A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C6076-57CD-4752-928B-B086183CA1BA}" type="datetimeFigureOut">
              <a:rPr lang="en-US" smtClean="0"/>
              <a:t>10/13/2023</a:t>
            </a:fld>
            <a:endParaRPr lang="en-US"/>
          </a:p>
        </p:txBody>
      </p:sp>
      <p:sp>
        <p:nvSpPr>
          <p:cNvPr id="5" name="Footer Placeholder 4">
            <a:extLst>
              <a:ext uri="{FF2B5EF4-FFF2-40B4-BE49-F238E27FC236}">
                <a16:creationId xmlns:a16="http://schemas.microsoft.com/office/drawing/2014/main" id="{7266C7F8-1261-BD4B-0985-85714E1946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94E0A9-713C-522D-2B3E-06387BEFB9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F74D1-CC35-4605-8DDF-0EF7E66153F6}" type="slidenum">
              <a:rPr lang="en-US" smtClean="0"/>
              <a:t>‹#›</a:t>
            </a:fld>
            <a:endParaRPr lang="en-US"/>
          </a:p>
        </p:txBody>
      </p:sp>
    </p:spTree>
    <p:extLst>
      <p:ext uri="{BB962C8B-B14F-4D97-AF65-F5344CB8AC3E}">
        <p14:creationId xmlns:p14="http://schemas.microsoft.com/office/powerpoint/2010/main" val="494803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D478C-E29D-3FB4-A25D-2840B08E4276}"/>
              </a:ext>
            </a:extLst>
          </p:cNvPr>
          <p:cNvSpPr>
            <a:spLocks noGrp="1"/>
          </p:cNvSpPr>
          <p:nvPr>
            <p:ph type="ctrTitle"/>
          </p:nvPr>
        </p:nvSpPr>
        <p:spPr>
          <a:xfrm>
            <a:off x="1524000" y="1122363"/>
            <a:ext cx="9144000" cy="837066"/>
          </a:xfrm>
        </p:spPr>
        <p:txBody>
          <a:bodyPr>
            <a:normAutofit fontScale="90000"/>
          </a:bodyPr>
          <a:lstStyle/>
          <a:p>
            <a:r>
              <a:rPr lang="en-US" dirty="0"/>
              <a:t>Hermeneutics Deep Dive</a:t>
            </a:r>
          </a:p>
        </p:txBody>
      </p:sp>
      <p:sp>
        <p:nvSpPr>
          <p:cNvPr id="3" name="Subtitle 2">
            <a:extLst>
              <a:ext uri="{FF2B5EF4-FFF2-40B4-BE49-F238E27FC236}">
                <a16:creationId xmlns:a16="http://schemas.microsoft.com/office/drawing/2014/main" id="{A0E67999-4D68-523A-2B12-68A3A48C5D25}"/>
              </a:ext>
            </a:extLst>
          </p:cNvPr>
          <p:cNvSpPr>
            <a:spLocks noGrp="1"/>
          </p:cNvSpPr>
          <p:nvPr>
            <p:ph type="subTitle" idx="1"/>
          </p:nvPr>
        </p:nvSpPr>
        <p:spPr>
          <a:xfrm>
            <a:off x="1523999" y="2183363"/>
            <a:ext cx="9792929" cy="4355089"/>
          </a:xfrm>
        </p:spPr>
        <p:txBody>
          <a:bodyPr>
            <a:normAutofit/>
          </a:bodyPr>
          <a:lstStyle/>
          <a:p>
            <a:r>
              <a:rPr lang="en-US" sz="3200" dirty="0"/>
              <a:t>Gospel themes, audiences, &amp; the synoptic “problem”</a:t>
            </a:r>
          </a:p>
          <a:p>
            <a:endParaRPr lang="en-US" sz="3200" dirty="0"/>
          </a:p>
          <a:p>
            <a:r>
              <a:rPr lang="en-US" sz="3200" dirty="0"/>
              <a:t>Cornerstone Church</a:t>
            </a:r>
          </a:p>
          <a:p>
            <a:r>
              <a:rPr lang="en-US" sz="3200" dirty="0"/>
              <a:t>Saturday, October 14, 2023</a:t>
            </a:r>
          </a:p>
          <a:p>
            <a:r>
              <a:rPr lang="en-US" sz="3200" dirty="0"/>
              <a:t>Presenter: Fenton Gardner</a:t>
            </a:r>
          </a:p>
          <a:p>
            <a:r>
              <a:rPr lang="en-US" sz="3200" dirty="0"/>
              <a:t>Panel: </a:t>
            </a:r>
            <a:r>
              <a:rPr lang="en-US" sz="3200" dirty="0" err="1"/>
              <a:t>De’Aries</a:t>
            </a:r>
            <a:r>
              <a:rPr lang="en-US" sz="3200" dirty="0"/>
              <a:t> Andrews, Jim Hannah, Robert </a:t>
            </a:r>
            <a:r>
              <a:rPr lang="en-US" sz="3200" dirty="0" err="1"/>
              <a:t>Lingle</a:t>
            </a:r>
            <a:r>
              <a:rPr lang="en-US" sz="3200" dirty="0"/>
              <a:t>, </a:t>
            </a:r>
          </a:p>
          <a:p>
            <a:r>
              <a:rPr lang="en-US" sz="3200" dirty="0"/>
              <a:t>Steve Newell, Hamilton Von Wiegand</a:t>
            </a:r>
          </a:p>
        </p:txBody>
      </p:sp>
    </p:spTree>
    <p:extLst>
      <p:ext uri="{BB962C8B-B14F-4D97-AF65-F5344CB8AC3E}">
        <p14:creationId xmlns:p14="http://schemas.microsoft.com/office/powerpoint/2010/main" val="3657315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069EE-E064-AA4C-CF97-F522867C544C}"/>
              </a:ext>
            </a:extLst>
          </p:cNvPr>
          <p:cNvSpPr>
            <a:spLocks noGrp="1"/>
          </p:cNvSpPr>
          <p:nvPr>
            <p:ph type="title"/>
          </p:nvPr>
        </p:nvSpPr>
        <p:spPr/>
        <p:txBody>
          <a:bodyPr/>
          <a:lstStyle/>
          <a:p>
            <a:r>
              <a:rPr lang="en-US" dirty="0"/>
              <a:t>Harmonizing the gospels?</a:t>
            </a:r>
          </a:p>
        </p:txBody>
      </p:sp>
      <p:sp>
        <p:nvSpPr>
          <p:cNvPr id="3" name="Content Placeholder 2">
            <a:extLst>
              <a:ext uri="{FF2B5EF4-FFF2-40B4-BE49-F238E27FC236}">
                <a16:creationId xmlns:a16="http://schemas.microsoft.com/office/drawing/2014/main" id="{07822ECF-A2E7-6A0E-B9C2-157324C0D944}"/>
              </a:ext>
            </a:extLst>
          </p:cNvPr>
          <p:cNvSpPr>
            <a:spLocks noGrp="1"/>
          </p:cNvSpPr>
          <p:nvPr>
            <p:ph idx="1"/>
          </p:nvPr>
        </p:nvSpPr>
        <p:spPr/>
        <p:txBody>
          <a:bodyPr>
            <a:noAutofit/>
          </a:bodyPr>
          <a:lstStyle/>
          <a:p>
            <a:pPr marL="0" indent="0">
              <a:buNone/>
            </a:pPr>
            <a:r>
              <a:rPr lang="en-US" sz="4000" b="1" dirty="0"/>
              <a:t>“The purpose of studying the gospels in parallel is not to fill out the story in one gospel with details from the others.  Usually such a reading of the Gospels tends to harmonize all the details and thus blur the very distinctives in each gospel that the Holy Spirit inspired.”</a:t>
            </a:r>
          </a:p>
          <a:p>
            <a:pPr marL="0" indent="0">
              <a:buNone/>
            </a:pPr>
            <a:r>
              <a:rPr lang="en-US" sz="4000" dirty="0"/>
              <a:t>- Gordon Fee &amp; Douglas Stuart, </a:t>
            </a:r>
            <a:r>
              <a:rPr lang="en-US" sz="4000" u="sng" dirty="0"/>
              <a:t>How to Read the Bible for All Its Worth</a:t>
            </a:r>
          </a:p>
        </p:txBody>
      </p:sp>
    </p:spTree>
    <p:extLst>
      <p:ext uri="{BB962C8B-B14F-4D97-AF65-F5344CB8AC3E}">
        <p14:creationId xmlns:p14="http://schemas.microsoft.com/office/powerpoint/2010/main" val="3853109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7F2E1-1897-C4C3-3822-B344BB47896E}"/>
              </a:ext>
            </a:extLst>
          </p:cNvPr>
          <p:cNvSpPr>
            <a:spLocks noGrp="1"/>
          </p:cNvSpPr>
          <p:nvPr>
            <p:ph type="title"/>
          </p:nvPr>
        </p:nvSpPr>
        <p:spPr/>
        <p:txBody>
          <a:bodyPr/>
          <a:lstStyle/>
          <a:p>
            <a:r>
              <a:rPr lang="en-US" dirty="0"/>
              <a:t>The Temptation in the wilderness</a:t>
            </a:r>
          </a:p>
        </p:txBody>
      </p:sp>
      <p:sp>
        <p:nvSpPr>
          <p:cNvPr id="3" name="Content Placeholder 2">
            <a:extLst>
              <a:ext uri="{FF2B5EF4-FFF2-40B4-BE49-F238E27FC236}">
                <a16:creationId xmlns:a16="http://schemas.microsoft.com/office/drawing/2014/main" id="{EC4E13E8-3456-8DD7-2EC0-27BB0C82A4C0}"/>
              </a:ext>
            </a:extLst>
          </p:cNvPr>
          <p:cNvSpPr>
            <a:spLocks noGrp="1"/>
          </p:cNvSpPr>
          <p:nvPr>
            <p:ph idx="1"/>
          </p:nvPr>
        </p:nvSpPr>
        <p:spPr/>
        <p:txBody>
          <a:bodyPr/>
          <a:lstStyle/>
          <a:p>
            <a:r>
              <a:rPr lang="en-US" dirty="0"/>
              <a:t>Mark 1:12-13</a:t>
            </a:r>
          </a:p>
          <a:p>
            <a:r>
              <a:rPr lang="en-US" dirty="0"/>
              <a:t>Matthew 4:1-11</a:t>
            </a:r>
          </a:p>
          <a:p>
            <a:r>
              <a:rPr lang="en-US" dirty="0"/>
              <a:t>Luke 4:1-13</a:t>
            </a:r>
          </a:p>
          <a:p>
            <a:endParaRPr lang="en-US" dirty="0"/>
          </a:p>
          <a:p>
            <a:r>
              <a:rPr lang="en-US" dirty="0"/>
              <a:t>What are some of the similarities and differences?</a:t>
            </a:r>
          </a:p>
        </p:txBody>
      </p:sp>
    </p:spTree>
    <p:extLst>
      <p:ext uri="{BB962C8B-B14F-4D97-AF65-F5344CB8AC3E}">
        <p14:creationId xmlns:p14="http://schemas.microsoft.com/office/powerpoint/2010/main" val="2601923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E2FF8-B209-6BA0-6BB5-66ECE9D3A95B}"/>
              </a:ext>
            </a:extLst>
          </p:cNvPr>
          <p:cNvSpPr>
            <a:spLocks noGrp="1"/>
          </p:cNvSpPr>
          <p:nvPr>
            <p:ph type="title"/>
          </p:nvPr>
        </p:nvSpPr>
        <p:spPr/>
        <p:txBody>
          <a:bodyPr/>
          <a:lstStyle/>
          <a:p>
            <a:r>
              <a:rPr lang="en-US" dirty="0"/>
              <a:t>Intro</a:t>
            </a:r>
          </a:p>
        </p:txBody>
      </p:sp>
      <p:sp>
        <p:nvSpPr>
          <p:cNvPr id="3" name="Content Placeholder 2">
            <a:extLst>
              <a:ext uri="{FF2B5EF4-FFF2-40B4-BE49-F238E27FC236}">
                <a16:creationId xmlns:a16="http://schemas.microsoft.com/office/drawing/2014/main" id="{3644BDF3-A69D-F525-D729-5BFA969A4D9C}"/>
              </a:ext>
            </a:extLst>
          </p:cNvPr>
          <p:cNvSpPr>
            <a:spLocks noGrp="1"/>
          </p:cNvSpPr>
          <p:nvPr>
            <p:ph idx="1"/>
          </p:nvPr>
        </p:nvSpPr>
        <p:spPr/>
        <p:txBody>
          <a:bodyPr numCol="3">
            <a:normAutofit lnSpcReduction="10000"/>
          </a:bodyPr>
          <a:lstStyle/>
          <a:p>
            <a:pPr marL="0" indent="0" algn="l">
              <a:buNone/>
            </a:pPr>
            <a:r>
              <a:rPr lang="en-US" b="0" i="1" dirty="0">
                <a:solidFill>
                  <a:srgbClr val="000000"/>
                </a:solidFill>
                <a:effectLst/>
                <a:latin typeface="system-ui"/>
              </a:rPr>
              <a:t>MARK</a:t>
            </a:r>
          </a:p>
          <a:p>
            <a:pPr marL="0" indent="0" algn="l">
              <a:buNone/>
            </a:pPr>
            <a:r>
              <a:rPr lang="en-US" b="0" i="0" dirty="0">
                <a:solidFill>
                  <a:srgbClr val="000000"/>
                </a:solidFill>
                <a:effectLst/>
                <a:latin typeface="system-ui"/>
              </a:rPr>
              <a:t>Immediately the Spirit drove him into the wilderness. He was in the wilderness forty days, being tempted by Satan.</a:t>
            </a:r>
          </a:p>
          <a:p>
            <a:pPr marL="0" indent="0" algn="l">
              <a:buNone/>
            </a:pPr>
            <a:endParaRPr lang="en-US" dirty="0">
              <a:solidFill>
                <a:srgbClr val="000000"/>
              </a:solidFill>
              <a:latin typeface="system-ui"/>
            </a:endParaRPr>
          </a:p>
          <a:p>
            <a:pPr marL="0" indent="0" algn="l">
              <a:buNone/>
            </a:pPr>
            <a:endParaRPr lang="en-US" b="0" i="0" dirty="0">
              <a:solidFill>
                <a:srgbClr val="000000"/>
              </a:solidFill>
              <a:effectLst/>
              <a:latin typeface="system-ui"/>
            </a:endParaRPr>
          </a:p>
          <a:p>
            <a:pPr marL="0" indent="0" algn="l">
              <a:buNone/>
            </a:pPr>
            <a:endParaRPr lang="en-US" dirty="0">
              <a:solidFill>
                <a:srgbClr val="000000"/>
              </a:solidFill>
              <a:latin typeface="system-ui"/>
            </a:endParaRPr>
          </a:p>
          <a:p>
            <a:pPr marL="0" indent="0" algn="l">
              <a:buNone/>
            </a:pPr>
            <a:r>
              <a:rPr lang="en-US" b="0" i="1" dirty="0">
                <a:solidFill>
                  <a:srgbClr val="000000"/>
                </a:solidFill>
                <a:effectLst/>
                <a:latin typeface="system-ui"/>
              </a:rPr>
              <a:t>MATTHEW</a:t>
            </a:r>
          </a:p>
          <a:p>
            <a:pPr marL="0" indent="0" algn="l">
              <a:buNone/>
            </a:pPr>
            <a:r>
              <a:rPr lang="en-US" b="0" i="0" dirty="0">
                <a:solidFill>
                  <a:srgbClr val="000000"/>
                </a:solidFill>
                <a:effectLst/>
                <a:latin typeface="system-ui"/>
              </a:rPr>
              <a:t>Then Jesus was led up by the Spirit into the wilderness to be tempted by the devil. After he had fasted forty days and forty nights, he was hungry. </a:t>
            </a:r>
          </a:p>
          <a:p>
            <a:pPr marL="0" indent="0" algn="l">
              <a:buNone/>
            </a:pPr>
            <a:endParaRPr lang="en-US" dirty="0">
              <a:solidFill>
                <a:srgbClr val="000000"/>
              </a:solidFill>
              <a:latin typeface="system-ui"/>
            </a:endParaRPr>
          </a:p>
          <a:p>
            <a:pPr marL="0" indent="0" algn="l">
              <a:buNone/>
            </a:pPr>
            <a:endParaRPr lang="en-US" b="0" i="0" dirty="0">
              <a:solidFill>
                <a:srgbClr val="000000"/>
              </a:solidFill>
              <a:effectLst/>
              <a:latin typeface="system-ui"/>
            </a:endParaRPr>
          </a:p>
          <a:p>
            <a:pPr marL="0" indent="0" algn="l">
              <a:buNone/>
            </a:pPr>
            <a:r>
              <a:rPr lang="en-US" b="0" i="1" dirty="0">
                <a:solidFill>
                  <a:srgbClr val="000000"/>
                </a:solidFill>
                <a:effectLst/>
                <a:latin typeface="system-ui"/>
              </a:rPr>
              <a:t>LUKE</a:t>
            </a:r>
          </a:p>
          <a:p>
            <a:pPr marL="0" indent="0" algn="l">
              <a:buNone/>
            </a:pPr>
            <a:r>
              <a:rPr lang="en-US" b="0" i="0" dirty="0">
                <a:solidFill>
                  <a:srgbClr val="000000"/>
                </a:solidFill>
                <a:effectLst/>
                <a:latin typeface="system-ui"/>
              </a:rPr>
              <a:t>Then Jesus left the Jordan, full of the Holy Spirit, and was led by the Spirit in the wilderness for forty days to be tempted by the devil. He ate nothing during those days, and when they were over, he was hungry.</a:t>
            </a:r>
            <a:endParaRPr lang="en-US" dirty="0"/>
          </a:p>
        </p:txBody>
      </p:sp>
    </p:spTree>
    <p:extLst>
      <p:ext uri="{BB962C8B-B14F-4D97-AF65-F5344CB8AC3E}">
        <p14:creationId xmlns:p14="http://schemas.microsoft.com/office/powerpoint/2010/main" val="618041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C48FD-EAA6-861E-819E-BDF3B91C288A}"/>
              </a:ext>
            </a:extLst>
          </p:cNvPr>
          <p:cNvSpPr>
            <a:spLocks noGrp="1"/>
          </p:cNvSpPr>
          <p:nvPr>
            <p:ph type="title"/>
          </p:nvPr>
        </p:nvSpPr>
        <p:spPr/>
        <p:txBody>
          <a:bodyPr/>
          <a:lstStyle/>
          <a:p>
            <a:r>
              <a:rPr lang="en-US" dirty="0"/>
              <a:t>Temptation #1: the bread</a:t>
            </a:r>
          </a:p>
        </p:txBody>
      </p:sp>
      <p:sp>
        <p:nvSpPr>
          <p:cNvPr id="3" name="Content Placeholder 2">
            <a:extLst>
              <a:ext uri="{FF2B5EF4-FFF2-40B4-BE49-F238E27FC236}">
                <a16:creationId xmlns:a16="http://schemas.microsoft.com/office/drawing/2014/main" id="{9B4E2F60-0063-8EBB-FE84-3D4CCDBC6D11}"/>
              </a:ext>
            </a:extLst>
          </p:cNvPr>
          <p:cNvSpPr>
            <a:spLocks noGrp="1"/>
          </p:cNvSpPr>
          <p:nvPr>
            <p:ph idx="1"/>
          </p:nvPr>
        </p:nvSpPr>
        <p:spPr/>
        <p:txBody>
          <a:bodyPr numCol="2"/>
          <a:lstStyle/>
          <a:p>
            <a:pPr marL="0" indent="0" algn="l">
              <a:buNone/>
            </a:pPr>
            <a:r>
              <a:rPr lang="en-US" b="0" i="1" dirty="0">
                <a:solidFill>
                  <a:srgbClr val="000000"/>
                </a:solidFill>
                <a:effectLst/>
                <a:latin typeface="system-ui"/>
              </a:rPr>
              <a:t>MATTHEW</a:t>
            </a:r>
          </a:p>
          <a:p>
            <a:pPr marL="0" indent="0" algn="l">
              <a:buNone/>
            </a:pPr>
            <a:r>
              <a:rPr lang="en-US" b="0" i="0" dirty="0">
                <a:solidFill>
                  <a:srgbClr val="000000"/>
                </a:solidFill>
                <a:effectLst/>
                <a:latin typeface="system-ui"/>
              </a:rPr>
              <a:t>Then the tempter approached him and said, “If you are the Son of God, tell these stones to become bread.” He answered, “It is written: </a:t>
            </a:r>
            <a:r>
              <a:rPr lang="en-US" b="1" i="0" dirty="0">
                <a:solidFill>
                  <a:srgbClr val="000000"/>
                </a:solidFill>
                <a:effectLst/>
                <a:latin typeface="system-ui"/>
              </a:rPr>
              <a:t>Man must not live on bread alone but on every word that comes from the mouth of God.</a:t>
            </a:r>
            <a:r>
              <a:rPr lang="en-US" b="0" i="0" dirty="0">
                <a:solidFill>
                  <a:srgbClr val="000000"/>
                </a:solidFill>
                <a:effectLst/>
                <a:latin typeface="system-ui"/>
              </a:rPr>
              <a:t>” </a:t>
            </a:r>
          </a:p>
          <a:p>
            <a:pPr algn="l"/>
            <a:endParaRPr lang="en-US" dirty="0">
              <a:solidFill>
                <a:srgbClr val="000000"/>
              </a:solidFill>
              <a:latin typeface="system-ui"/>
            </a:endParaRPr>
          </a:p>
          <a:p>
            <a:pPr marL="0" indent="0" algn="l">
              <a:buNone/>
            </a:pPr>
            <a:r>
              <a:rPr lang="en-US" b="0" i="1" dirty="0">
                <a:solidFill>
                  <a:srgbClr val="000000"/>
                </a:solidFill>
                <a:effectLst/>
                <a:latin typeface="system-ui"/>
              </a:rPr>
              <a:t>LUKE</a:t>
            </a:r>
          </a:p>
          <a:p>
            <a:pPr marL="0" indent="0" algn="l">
              <a:buNone/>
            </a:pPr>
            <a:r>
              <a:rPr lang="en-US" b="0" i="0" dirty="0">
                <a:solidFill>
                  <a:srgbClr val="000000"/>
                </a:solidFill>
                <a:effectLst/>
                <a:latin typeface="system-ui"/>
              </a:rPr>
              <a:t>The devil said to him, “If you are the Son of God, tell this stone to become bread.” But Jesus answered him, “It is written: </a:t>
            </a:r>
            <a:r>
              <a:rPr lang="en-US" b="1" i="0" dirty="0">
                <a:solidFill>
                  <a:srgbClr val="000000"/>
                </a:solidFill>
                <a:effectLst/>
                <a:latin typeface="system-ui"/>
              </a:rPr>
              <a:t>Man must not live on bread alone.</a:t>
            </a:r>
            <a:r>
              <a:rPr lang="en-US" b="0" i="0" dirty="0">
                <a:solidFill>
                  <a:srgbClr val="000000"/>
                </a:solidFill>
                <a:effectLst/>
                <a:latin typeface="system-ui"/>
              </a:rPr>
              <a:t>”</a:t>
            </a:r>
          </a:p>
          <a:p>
            <a:pPr marL="0" indent="0" algn="l">
              <a:buNone/>
            </a:pPr>
            <a:endParaRPr lang="en-US" b="0" i="0" dirty="0">
              <a:solidFill>
                <a:srgbClr val="000000"/>
              </a:solidFill>
              <a:effectLst/>
              <a:latin typeface="system-ui"/>
            </a:endParaRPr>
          </a:p>
          <a:p>
            <a:pPr marL="0" indent="0">
              <a:buNone/>
            </a:pPr>
            <a:endParaRPr lang="en-US" dirty="0"/>
          </a:p>
        </p:txBody>
      </p:sp>
    </p:spTree>
    <p:extLst>
      <p:ext uri="{BB962C8B-B14F-4D97-AF65-F5344CB8AC3E}">
        <p14:creationId xmlns:p14="http://schemas.microsoft.com/office/powerpoint/2010/main" val="1345528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DDBDD-5752-B228-BA15-C0FBF9680972}"/>
              </a:ext>
            </a:extLst>
          </p:cNvPr>
          <p:cNvSpPr>
            <a:spLocks noGrp="1"/>
          </p:cNvSpPr>
          <p:nvPr>
            <p:ph type="title"/>
          </p:nvPr>
        </p:nvSpPr>
        <p:spPr/>
        <p:txBody>
          <a:bodyPr/>
          <a:lstStyle/>
          <a:p>
            <a:r>
              <a:rPr lang="en-US" dirty="0"/>
              <a:t>Temptation #2/#3: the temple</a:t>
            </a:r>
          </a:p>
        </p:txBody>
      </p:sp>
      <p:sp>
        <p:nvSpPr>
          <p:cNvPr id="3" name="Content Placeholder 2">
            <a:extLst>
              <a:ext uri="{FF2B5EF4-FFF2-40B4-BE49-F238E27FC236}">
                <a16:creationId xmlns:a16="http://schemas.microsoft.com/office/drawing/2014/main" id="{1C1C3F6A-F7FE-A397-BFB1-1ECC5A007E77}"/>
              </a:ext>
            </a:extLst>
          </p:cNvPr>
          <p:cNvSpPr>
            <a:spLocks noGrp="1"/>
          </p:cNvSpPr>
          <p:nvPr>
            <p:ph idx="1"/>
          </p:nvPr>
        </p:nvSpPr>
        <p:spPr>
          <a:xfrm>
            <a:off x="838200" y="1825625"/>
            <a:ext cx="10960510" cy="4667250"/>
          </a:xfrm>
        </p:spPr>
        <p:txBody>
          <a:bodyPr numCol="2">
            <a:normAutofit fontScale="62500" lnSpcReduction="20000"/>
          </a:bodyPr>
          <a:lstStyle/>
          <a:p>
            <a:pPr marL="0" indent="0">
              <a:buNone/>
            </a:pPr>
            <a:r>
              <a:rPr lang="en-US" sz="4200" i="1" dirty="0"/>
              <a:t>MATTHEW</a:t>
            </a:r>
          </a:p>
          <a:p>
            <a:pPr marL="0" indent="0" algn="l">
              <a:buNone/>
            </a:pPr>
            <a:r>
              <a:rPr lang="en-US" sz="4200" b="1" baseline="30000" dirty="0">
                <a:solidFill>
                  <a:srgbClr val="000000"/>
                </a:solidFill>
              </a:rPr>
              <a:t>5 </a:t>
            </a:r>
            <a:r>
              <a:rPr lang="en-US" sz="4200" b="0" i="0" dirty="0">
                <a:solidFill>
                  <a:srgbClr val="000000"/>
                </a:solidFill>
                <a:effectLst/>
              </a:rPr>
              <a:t>Then the devil took him to the holy city, had him stand on the pinnacle of the temple, </a:t>
            </a:r>
            <a:r>
              <a:rPr lang="en-US" sz="4200" b="1" i="0" baseline="30000" dirty="0">
                <a:solidFill>
                  <a:srgbClr val="000000"/>
                </a:solidFill>
                <a:effectLst/>
              </a:rPr>
              <a:t>6 </a:t>
            </a:r>
            <a:r>
              <a:rPr lang="en-US" sz="4200" b="0" i="0" dirty="0">
                <a:solidFill>
                  <a:srgbClr val="000000"/>
                </a:solidFill>
                <a:effectLst/>
              </a:rPr>
              <a:t>and said to him, “If you are the Son of God, throw yourself down. For it is written: </a:t>
            </a:r>
            <a:r>
              <a:rPr lang="en-US" sz="4200" b="1" i="0" dirty="0">
                <a:solidFill>
                  <a:srgbClr val="000000"/>
                </a:solidFill>
                <a:effectLst/>
              </a:rPr>
              <a:t>He will give </a:t>
            </a:r>
          </a:p>
          <a:p>
            <a:pPr marL="0" indent="0" algn="l">
              <a:buNone/>
            </a:pPr>
            <a:r>
              <a:rPr lang="en-US" sz="4200" b="1" i="0" dirty="0">
                <a:solidFill>
                  <a:srgbClr val="000000"/>
                </a:solidFill>
                <a:effectLst/>
              </a:rPr>
              <a:t>his angels</a:t>
            </a:r>
            <a:r>
              <a:rPr lang="en-US" sz="4200" b="0" i="0" dirty="0">
                <a:solidFill>
                  <a:srgbClr val="000000"/>
                </a:solidFill>
                <a:effectLst/>
              </a:rPr>
              <a:t> </a:t>
            </a:r>
            <a:r>
              <a:rPr lang="en-US" sz="4200" b="1" i="0" dirty="0">
                <a:solidFill>
                  <a:srgbClr val="000000"/>
                </a:solidFill>
                <a:effectLst/>
              </a:rPr>
              <a:t>orders concerning you</a:t>
            </a:r>
            <a:r>
              <a:rPr lang="en-US" sz="4200" b="0" i="0" dirty="0">
                <a:solidFill>
                  <a:srgbClr val="000000"/>
                </a:solidFill>
                <a:effectLst/>
              </a:rPr>
              <a:t>, and </a:t>
            </a:r>
            <a:r>
              <a:rPr lang="en-US" sz="4200" b="1" i="0" dirty="0">
                <a:solidFill>
                  <a:srgbClr val="000000"/>
                </a:solidFill>
                <a:effectLst/>
              </a:rPr>
              <a:t>they will support you with their hands</a:t>
            </a:r>
            <a:r>
              <a:rPr lang="en-US" sz="4200" dirty="0">
                <a:solidFill>
                  <a:srgbClr val="000000"/>
                </a:solidFill>
              </a:rPr>
              <a:t> </a:t>
            </a:r>
            <a:r>
              <a:rPr lang="en-US" sz="4200" b="1" i="0" dirty="0">
                <a:solidFill>
                  <a:srgbClr val="000000"/>
                </a:solidFill>
                <a:effectLst/>
              </a:rPr>
              <a:t>so that you will not strike</a:t>
            </a:r>
            <a:br>
              <a:rPr lang="en-US" sz="4200" b="0" i="0" dirty="0">
                <a:solidFill>
                  <a:srgbClr val="000000"/>
                </a:solidFill>
                <a:effectLst/>
              </a:rPr>
            </a:br>
            <a:r>
              <a:rPr lang="en-US" sz="4200" b="1" i="0" dirty="0">
                <a:solidFill>
                  <a:srgbClr val="000000"/>
                </a:solidFill>
                <a:effectLst/>
              </a:rPr>
              <a:t>your foot against a stone.</a:t>
            </a:r>
            <a:r>
              <a:rPr lang="en-US" sz="4200" b="0" i="0" dirty="0">
                <a:solidFill>
                  <a:srgbClr val="000000"/>
                </a:solidFill>
                <a:effectLst/>
              </a:rPr>
              <a:t>” </a:t>
            </a:r>
            <a:r>
              <a:rPr lang="en-US" sz="4200" b="1" i="0" baseline="30000" dirty="0">
                <a:solidFill>
                  <a:srgbClr val="000000"/>
                </a:solidFill>
                <a:effectLst/>
              </a:rPr>
              <a:t>7 </a:t>
            </a:r>
            <a:r>
              <a:rPr lang="en-US" sz="4200" b="0" i="0" dirty="0">
                <a:solidFill>
                  <a:srgbClr val="000000"/>
                </a:solidFill>
                <a:effectLst/>
              </a:rPr>
              <a:t>Jesus </a:t>
            </a:r>
          </a:p>
          <a:p>
            <a:pPr marL="0" indent="0" algn="l">
              <a:buNone/>
            </a:pPr>
            <a:r>
              <a:rPr lang="en-US" sz="4200" b="0" i="0" dirty="0">
                <a:solidFill>
                  <a:srgbClr val="000000"/>
                </a:solidFill>
                <a:effectLst/>
              </a:rPr>
              <a:t>told him, “It is also written: </a:t>
            </a:r>
          </a:p>
          <a:p>
            <a:pPr marL="0" indent="0" algn="l">
              <a:buNone/>
            </a:pPr>
            <a:r>
              <a:rPr lang="en-US" sz="4200" b="1" i="0" dirty="0">
                <a:solidFill>
                  <a:srgbClr val="000000"/>
                </a:solidFill>
                <a:effectLst/>
              </a:rPr>
              <a:t>Do not test the Lord your God.</a:t>
            </a:r>
            <a:r>
              <a:rPr lang="en-US" sz="4200" b="0" i="0" dirty="0">
                <a:solidFill>
                  <a:srgbClr val="000000"/>
                </a:solidFill>
                <a:effectLst/>
              </a:rPr>
              <a:t>”</a:t>
            </a:r>
          </a:p>
          <a:p>
            <a:pPr marL="0" indent="0" algn="l">
              <a:buNone/>
            </a:pPr>
            <a:endParaRPr lang="en-US" sz="4200" b="0" i="0" dirty="0">
              <a:solidFill>
                <a:srgbClr val="000000"/>
              </a:solidFill>
              <a:effectLst/>
            </a:endParaRPr>
          </a:p>
          <a:p>
            <a:pPr marL="0" indent="0" algn="l">
              <a:buNone/>
            </a:pPr>
            <a:r>
              <a:rPr lang="en-US" sz="4200" i="1" dirty="0">
                <a:solidFill>
                  <a:srgbClr val="000000"/>
                </a:solidFill>
              </a:rPr>
              <a:t>LUKE</a:t>
            </a:r>
            <a:endParaRPr lang="en-US" sz="4200" b="0" i="1" dirty="0">
              <a:solidFill>
                <a:srgbClr val="000000"/>
              </a:solidFill>
              <a:effectLst/>
            </a:endParaRPr>
          </a:p>
          <a:p>
            <a:pPr marL="0" indent="0" algn="l">
              <a:buNone/>
            </a:pPr>
            <a:r>
              <a:rPr lang="en-US" sz="4200" b="1" i="0" baseline="30000" dirty="0">
                <a:solidFill>
                  <a:srgbClr val="000000"/>
                </a:solidFill>
                <a:effectLst/>
              </a:rPr>
              <a:t>9 </a:t>
            </a:r>
            <a:r>
              <a:rPr lang="en-US" sz="4200" b="0" i="0" dirty="0">
                <a:solidFill>
                  <a:srgbClr val="000000"/>
                </a:solidFill>
                <a:effectLst/>
              </a:rPr>
              <a:t>So he took him to Jerusalem, had him stand on the pinnacle of the temple, and said to him, “If you are the Son of God, throw yourself down from here. </a:t>
            </a:r>
            <a:r>
              <a:rPr lang="en-US" sz="4200" b="1" i="0" baseline="30000" dirty="0">
                <a:solidFill>
                  <a:srgbClr val="000000"/>
                </a:solidFill>
                <a:effectLst/>
              </a:rPr>
              <a:t>10 </a:t>
            </a:r>
            <a:r>
              <a:rPr lang="en-US" sz="4200" b="0" i="0" dirty="0">
                <a:solidFill>
                  <a:srgbClr val="000000"/>
                </a:solidFill>
                <a:effectLst/>
              </a:rPr>
              <a:t>For it is written: </a:t>
            </a:r>
            <a:r>
              <a:rPr lang="en-US" sz="4200" b="1" i="0" dirty="0">
                <a:solidFill>
                  <a:srgbClr val="000000"/>
                </a:solidFill>
                <a:effectLst/>
              </a:rPr>
              <a:t>He will give his angels orders concerning you,</a:t>
            </a:r>
            <a:r>
              <a:rPr lang="en-US" sz="4200" dirty="0">
                <a:solidFill>
                  <a:srgbClr val="000000"/>
                </a:solidFill>
              </a:rPr>
              <a:t> </a:t>
            </a:r>
            <a:r>
              <a:rPr lang="en-US" sz="4200" b="1" i="0" dirty="0">
                <a:solidFill>
                  <a:srgbClr val="000000"/>
                </a:solidFill>
                <a:effectLst/>
              </a:rPr>
              <a:t>to protect you,</a:t>
            </a:r>
            <a:r>
              <a:rPr lang="en-US" sz="4200" b="0" i="0" dirty="0">
                <a:solidFill>
                  <a:srgbClr val="000000"/>
                </a:solidFill>
                <a:effectLst/>
              </a:rPr>
              <a:t> </a:t>
            </a:r>
            <a:r>
              <a:rPr lang="en-US" sz="4200" b="1" i="0" baseline="30000" dirty="0">
                <a:solidFill>
                  <a:srgbClr val="000000"/>
                </a:solidFill>
                <a:effectLst/>
              </a:rPr>
              <a:t>11 </a:t>
            </a:r>
            <a:r>
              <a:rPr lang="en-US" sz="4200" b="0" i="0" dirty="0">
                <a:solidFill>
                  <a:srgbClr val="000000"/>
                </a:solidFill>
                <a:effectLst/>
              </a:rPr>
              <a:t>and</a:t>
            </a:r>
            <a:br>
              <a:rPr lang="en-US" sz="4200" b="0" i="0" dirty="0">
                <a:solidFill>
                  <a:srgbClr val="000000"/>
                </a:solidFill>
                <a:effectLst/>
              </a:rPr>
            </a:br>
            <a:r>
              <a:rPr lang="en-US" sz="4200" b="1" i="0" dirty="0">
                <a:solidFill>
                  <a:srgbClr val="000000"/>
                </a:solidFill>
                <a:effectLst/>
              </a:rPr>
              <a:t>they will support you with their hands,</a:t>
            </a:r>
            <a:r>
              <a:rPr lang="en-US" sz="4200" dirty="0">
                <a:solidFill>
                  <a:srgbClr val="000000"/>
                </a:solidFill>
              </a:rPr>
              <a:t> </a:t>
            </a:r>
            <a:r>
              <a:rPr lang="en-US" sz="4200" b="1" i="0" dirty="0">
                <a:solidFill>
                  <a:srgbClr val="000000"/>
                </a:solidFill>
                <a:effectLst/>
              </a:rPr>
              <a:t>so that you will not strike</a:t>
            </a:r>
            <a:r>
              <a:rPr lang="en-US" sz="4200" dirty="0">
                <a:solidFill>
                  <a:srgbClr val="000000"/>
                </a:solidFill>
              </a:rPr>
              <a:t> </a:t>
            </a:r>
            <a:r>
              <a:rPr lang="en-US" sz="4200" b="1" i="0" dirty="0">
                <a:solidFill>
                  <a:srgbClr val="000000"/>
                </a:solidFill>
                <a:effectLst/>
              </a:rPr>
              <a:t>your foot against a stone.</a:t>
            </a:r>
            <a:r>
              <a:rPr lang="en-US" sz="4200" b="0" i="0" dirty="0">
                <a:solidFill>
                  <a:srgbClr val="000000"/>
                </a:solidFill>
                <a:effectLst/>
              </a:rPr>
              <a:t>” </a:t>
            </a:r>
            <a:r>
              <a:rPr lang="en-US" sz="4200" b="1" i="0" baseline="30000" dirty="0">
                <a:solidFill>
                  <a:srgbClr val="000000"/>
                </a:solidFill>
                <a:effectLst/>
              </a:rPr>
              <a:t>12 </a:t>
            </a:r>
            <a:r>
              <a:rPr lang="en-US" sz="4200" b="0" i="0" dirty="0">
                <a:solidFill>
                  <a:srgbClr val="000000"/>
                </a:solidFill>
                <a:effectLst/>
              </a:rPr>
              <a:t>And Jesus answered him, “It is said: </a:t>
            </a:r>
            <a:r>
              <a:rPr lang="en-US" sz="4200" b="1" i="0" dirty="0">
                <a:solidFill>
                  <a:srgbClr val="000000"/>
                </a:solidFill>
                <a:effectLst/>
              </a:rPr>
              <a:t>Do not test the Lord your God.</a:t>
            </a:r>
            <a:r>
              <a:rPr lang="en-US" sz="4200" b="0" i="0" dirty="0">
                <a:solidFill>
                  <a:srgbClr val="000000"/>
                </a:solidFill>
                <a:effectLst/>
              </a:rPr>
              <a:t>”</a:t>
            </a:r>
          </a:p>
          <a:p>
            <a:pPr marL="0" indent="0">
              <a:buNone/>
            </a:pPr>
            <a:endParaRPr lang="en-US" dirty="0"/>
          </a:p>
        </p:txBody>
      </p:sp>
    </p:spTree>
    <p:extLst>
      <p:ext uri="{BB962C8B-B14F-4D97-AF65-F5344CB8AC3E}">
        <p14:creationId xmlns:p14="http://schemas.microsoft.com/office/powerpoint/2010/main" val="99869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DDBDD-5752-B228-BA15-C0FBF9680972}"/>
              </a:ext>
            </a:extLst>
          </p:cNvPr>
          <p:cNvSpPr>
            <a:spLocks noGrp="1"/>
          </p:cNvSpPr>
          <p:nvPr>
            <p:ph type="title"/>
          </p:nvPr>
        </p:nvSpPr>
        <p:spPr/>
        <p:txBody>
          <a:bodyPr/>
          <a:lstStyle/>
          <a:p>
            <a:r>
              <a:rPr lang="en-US" dirty="0"/>
              <a:t>Temptation #3/#2: the worship</a:t>
            </a:r>
          </a:p>
        </p:txBody>
      </p:sp>
      <p:sp>
        <p:nvSpPr>
          <p:cNvPr id="3" name="Content Placeholder 2">
            <a:extLst>
              <a:ext uri="{FF2B5EF4-FFF2-40B4-BE49-F238E27FC236}">
                <a16:creationId xmlns:a16="http://schemas.microsoft.com/office/drawing/2014/main" id="{1C1C3F6A-F7FE-A397-BFB1-1ECC5A007E77}"/>
              </a:ext>
            </a:extLst>
          </p:cNvPr>
          <p:cNvSpPr>
            <a:spLocks noGrp="1"/>
          </p:cNvSpPr>
          <p:nvPr>
            <p:ph idx="1"/>
          </p:nvPr>
        </p:nvSpPr>
        <p:spPr>
          <a:xfrm>
            <a:off x="838200" y="1825625"/>
            <a:ext cx="10960510" cy="4667250"/>
          </a:xfrm>
        </p:spPr>
        <p:txBody>
          <a:bodyPr numCol="2">
            <a:normAutofit fontScale="85000" lnSpcReduction="20000"/>
          </a:bodyPr>
          <a:lstStyle/>
          <a:p>
            <a:pPr marL="0" indent="0">
              <a:buNone/>
            </a:pPr>
            <a:r>
              <a:rPr lang="en-US" sz="4200" i="1" dirty="0"/>
              <a:t>MATTHEW</a:t>
            </a:r>
          </a:p>
          <a:p>
            <a:pPr marL="0" indent="0" algn="l">
              <a:buNone/>
            </a:pPr>
            <a:r>
              <a:rPr lang="en-US" sz="3200" b="1" i="0" baseline="30000" dirty="0">
                <a:solidFill>
                  <a:srgbClr val="000000"/>
                </a:solidFill>
                <a:effectLst/>
                <a:latin typeface="system-ui"/>
              </a:rPr>
              <a:t>8 </a:t>
            </a:r>
            <a:r>
              <a:rPr lang="en-US" sz="3200" b="0" i="0" dirty="0">
                <a:solidFill>
                  <a:srgbClr val="000000"/>
                </a:solidFill>
                <a:effectLst/>
                <a:latin typeface="system-ui"/>
              </a:rPr>
              <a:t>Again, the devil took him to a very high mountain and showed him all the kingdoms of the world and their splendor. </a:t>
            </a:r>
            <a:r>
              <a:rPr lang="en-US" sz="3200" b="1" i="0" baseline="30000" dirty="0">
                <a:solidFill>
                  <a:srgbClr val="000000"/>
                </a:solidFill>
                <a:effectLst/>
                <a:latin typeface="system-ui"/>
              </a:rPr>
              <a:t>9 </a:t>
            </a:r>
            <a:r>
              <a:rPr lang="en-US" sz="3200" b="0" i="0" dirty="0">
                <a:solidFill>
                  <a:srgbClr val="000000"/>
                </a:solidFill>
                <a:effectLst/>
                <a:latin typeface="system-ui"/>
              </a:rPr>
              <a:t>And he said to him, “I will give you all these things if you will fall down and worship me.” </a:t>
            </a:r>
            <a:r>
              <a:rPr lang="en-US" sz="3200" b="1" i="0" baseline="30000" dirty="0">
                <a:solidFill>
                  <a:srgbClr val="000000"/>
                </a:solidFill>
                <a:effectLst/>
                <a:latin typeface="system-ui"/>
              </a:rPr>
              <a:t>10 </a:t>
            </a:r>
            <a:r>
              <a:rPr lang="en-US" sz="3200" b="0" i="0" dirty="0">
                <a:solidFill>
                  <a:srgbClr val="000000"/>
                </a:solidFill>
                <a:effectLst/>
                <a:latin typeface="system-ui"/>
              </a:rPr>
              <a:t>Then Jesus told him, “Go away, Satan! For it is written: </a:t>
            </a:r>
            <a:r>
              <a:rPr lang="en-US" sz="3200" b="1" i="0" dirty="0">
                <a:solidFill>
                  <a:srgbClr val="000000"/>
                </a:solidFill>
                <a:effectLst/>
                <a:latin typeface="system-ui"/>
              </a:rPr>
              <a:t>Worship the Lord your God, and serve only him.</a:t>
            </a:r>
            <a:r>
              <a:rPr lang="en-US" sz="3200" b="0" i="0" dirty="0">
                <a:solidFill>
                  <a:srgbClr val="000000"/>
                </a:solidFill>
                <a:effectLst/>
                <a:latin typeface="system-ui"/>
              </a:rPr>
              <a:t>”</a:t>
            </a:r>
          </a:p>
          <a:p>
            <a:pPr marL="0" indent="0" algn="l">
              <a:buNone/>
            </a:pPr>
            <a:endParaRPr lang="en-US" sz="4200" b="0" i="0" dirty="0">
              <a:solidFill>
                <a:srgbClr val="000000"/>
              </a:solidFill>
              <a:effectLst/>
            </a:endParaRPr>
          </a:p>
          <a:p>
            <a:pPr marL="0" indent="0" algn="l">
              <a:buNone/>
            </a:pPr>
            <a:endParaRPr lang="en-US" sz="4200" i="1" dirty="0">
              <a:solidFill>
                <a:srgbClr val="000000"/>
              </a:solidFill>
            </a:endParaRPr>
          </a:p>
          <a:p>
            <a:pPr marL="0" indent="0" algn="l">
              <a:buNone/>
            </a:pPr>
            <a:r>
              <a:rPr lang="en-US" sz="4200" i="1" dirty="0">
                <a:solidFill>
                  <a:srgbClr val="000000"/>
                </a:solidFill>
              </a:rPr>
              <a:t>LUKE</a:t>
            </a:r>
            <a:endParaRPr lang="en-US" sz="4200" b="0" i="1" dirty="0">
              <a:solidFill>
                <a:srgbClr val="000000"/>
              </a:solidFill>
              <a:effectLst/>
            </a:endParaRPr>
          </a:p>
          <a:p>
            <a:pPr marL="0" indent="0" algn="l">
              <a:buNone/>
            </a:pPr>
            <a:r>
              <a:rPr lang="en-US" sz="3200" b="1" i="0" baseline="30000" dirty="0">
                <a:solidFill>
                  <a:srgbClr val="000000"/>
                </a:solidFill>
                <a:effectLst/>
                <a:latin typeface="system-ui"/>
              </a:rPr>
              <a:t>5 </a:t>
            </a:r>
            <a:r>
              <a:rPr lang="en-US" sz="3200" b="0" i="0" dirty="0">
                <a:solidFill>
                  <a:srgbClr val="000000"/>
                </a:solidFill>
                <a:effectLst/>
                <a:latin typeface="system-ui"/>
              </a:rPr>
              <a:t>So he took him up and showed him all the kingdoms of the world in a moment of time. </a:t>
            </a:r>
            <a:r>
              <a:rPr lang="en-US" sz="3200" b="1" i="0" baseline="30000" dirty="0">
                <a:solidFill>
                  <a:srgbClr val="000000"/>
                </a:solidFill>
                <a:effectLst/>
                <a:latin typeface="system-ui"/>
              </a:rPr>
              <a:t>6 </a:t>
            </a:r>
            <a:r>
              <a:rPr lang="en-US" sz="3200" b="0" i="0" dirty="0">
                <a:solidFill>
                  <a:srgbClr val="000000"/>
                </a:solidFill>
                <a:effectLst/>
                <a:latin typeface="system-ui"/>
              </a:rPr>
              <a:t>The devil said to him, “I will give you their splendor and all this authority, because it has been given over to me, and I can give it to anyone I want. </a:t>
            </a:r>
            <a:r>
              <a:rPr lang="en-US" sz="3200" b="1" i="0" baseline="30000" dirty="0">
                <a:solidFill>
                  <a:srgbClr val="000000"/>
                </a:solidFill>
                <a:effectLst/>
                <a:latin typeface="system-ui"/>
              </a:rPr>
              <a:t>7 </a:t>
            </a:r>
            <a:r>
              <a:rPr lang="en-US" sz="3200" b="0" i="0" dirty="0">
                <a:solidFill>
                  <a:srgbClr val="000000"/>
                </a:solidFill>
                <a:effectLst/>
                <a:latin typeface="system-ui"/>
              </a:rPr>
              <a:t>If you, then, will worship me, all will be yours.”</a:t>
            </a:r>
          </a:p>
          <a:p>
            <a:pPr marL="0" indent="0" algn="l">
              <a:buNone/>
            </a:pPr>
            <a:r>
              <a:rPr lang="en-US" sz="3200" b="1" i="0" baseline="30000" dirty="0">
                <a:solidFill>
                  <a:srgbClr val="000000"/>
                </a:solidFill>
                <a:effectLst/>
                <a:latin typeface="system-ui"/>
              </a:rPr>
              <a:t>8 </a:t>
            </a:r>
            <a:r>
              <a:rPr lang="en-US" sz="3200" b="0" i="0" dirty="0">
                <a:solidFill>
                  <a:srgbClr val="000000"/>
                </a:solidFill>
                <a:effectLst/>
                <a:latin typeface="system-ui"/>
              </a:rPr>
              <a:t>And Jesus answered him, “It is written: </a:t>
            </a:r>
            <a:r>
              <a:rPr lang="en-US" sz="3200" b="1" i="0" dirty="0">
                <a:solidFill>
                  <a:srgbClr val="000000"/>
                </a:solidFill>
                <a:effectLst/>
                <a:latin typeface="system-ui"/>
              </a:rPr>
              <a:t>Worship the Lord your God, and serve</a:t>
            </a:r>
            <a:r>
              <a:rPr lang="en-US" sz="3200" b="0" i="0" dirty="0">
                <a:solidFill>
                  <a:srgbClr val="000000"/>
                </a:solidFill>
                <a:effectLst/>
                <a:latin typeface="system-ui"/>
              </a:rPr>
              <a:t> </a:t>
            </a:r>
            <a:r>
              <a:rPr lang="en-US" sz="3200" b="1" i="0" dirty="0">
                <a:solidFill>
                  <a:srgbClr val="000000"/>
                </a:solidFill>
                <a:effectLst/>
                <a:latin typeface="system-ui"/>
              </a:rPr>
              <a:t>him only.</a:t>
            </a:r>
            <a:r>
              <a:rPr lang="en-US" sz="3200" b="0" i="0" dirty="0">
                <a:solidFill>
                  <a:srgbClr val="000000"/>
                </a:solidFill>
                <a:effectLst/>
                <a:latin typeface="system-ui"/>
              </a:rPr>
              <a:t>”</a:t>
            </a:r>
          </a:p>
          <a:p>
            <a:pPr marL="0" indent="0">
              <a:buNone/>
            </a:pPr>
            <a:endParaRPr lang="en-US" dirty="0"/>
          </a:p>
        </p:txBody>
      </p:sp>
    </p:spTree>
    <p:extLst>
      <p:ext uri="{BB962C8B-B14F-4D97-AF65-F5344CB8AC3E}">
        <p14:creationId xmlns:p14="http://schemas.microsoft.com/office/powerpoint/2010/main" val="3886744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E2FF8-B209-6BA0-6BB5-66ECE9D3A95B}"/>
              </a:ext>
            </a:extLst>
          </p:cNvPr>
          <p:cNvSpPr>
            <a:spLocks noGrp="1"/>
          </p:cNvSpPr>
          <p:nvPr>
            <p:ph type="title"/>
          </p:nvPr>
        </p:nvSpPr>
        <p:spPr/>
        <p:txBody>
          <a:bodyPr/>
          <a:lstStyle/>
          <a:p>
            <a:r>
              <a:rPr lang="en-US" dirty="0"/>
              <a:t>Ending</a:t>
            </a:r>
          </a:p>
        </p:txBody>
      </p:sp>
      <p:sp>
        <p:nvSpPr>
          <p:cNvPr id="3" name="Content Placeholder 2">
            <a:extLst>
              <a:ext uri="{FF2B5EF4-FFF2-40B4-BE49-F238E27FC236}">
                <a16:creationId xmlns:a16="http://schemas.microsoft.com/office/drawing/2014/main" id="{3644BDF3-A69D-F525-D729-5BFA969A4D9C}"/>
              </a:ext>
            </a:extLst>
          </p:cNvPr>
          <p:cNvSpPr>
            <a:spLocks noGrp="1"/>
          </p:cNvSpPr>
          <p:nvPr>
            <p:ph idx="1"/>
          </p:nvPr>
        </p:nvSpPr>
        <p:spPr/>
        <p:txBody>
          <a:bodyPr numCol="3">
            <a:noAutofit/>
          </a:bodyPr>
          <a:lstStyle/>
          <a:p>
            <a:pPr marL="0" indent="0" algn="l">
              <a:buNone/>
            </a:pPr>
            <a:r>
              <a:rPr lang="en-US" sz="3600" b="0" i="1" dirty="0">
                <a:solidFill>
                  <a:srgbClr val="000000"/>
                </a:solidFill>
                <a:effectLst/>
                <a:latin typeface="system-ui"/>
              </a:rPr>
              <a:t>MARK</a:t>
            </a:r>
          </a:p>
          <a:p>
            <a:pPr marL="0" indent="0" algn="l">
              <a:buNone/>
            </a:pPr>
            <a:r>
              <a:rPr lang="en-US" sz="3600" b="0" i="0" dirty="0">
                <a:solidFill>
                  <a:srgbClr val="000000"/>
                </a:solidFill>
                <a:effectLst/>
                <a:latin typeface="system-ui"/>
              </a:rPr>
              <a:t>He was with the wild animals, and the angels were serving him.</a:t>
            </a:r>
          </a:p>
          <a:p>
            <a:pPr marL="0" indent="0" algn="l">
              <a:buNone/>
            </a:pPr>
            <a:endParaRPr lang="en-US" sz="3600" dirty="0">
              <a:solidFill>
                <a:srgbClr val="000000"/>
              </a:solidFill>
              <a:latin typeface="system-ui"/>
            </a:endParaRPr>
          </a:p>
          <a:p>
            <a:pPr marL="0" indent="0" algn="l">
              <a:buNone/>
            </a:pPr>
            <a:endParaRPr lang="en-US" sz="3600" dirty="0">
              <a:solidFill>
                <a:srgbClr val="000000"/>
              </a:solidFill>
              <a:latin typeface="system-ui"/>
            </a:endParaRPr>
          </a:p>
          <a:p>
            <a:pPr marL="0" indent="0" algn="l">
              <a:buNone/>
            </a:pPr>
            <a:r>
              <a:rPr lang="en-US" sz="3600" b="0" i="1" dirty="0">
                <a:solidFill>
                  <a:srgbClr val="000000"/>
                </a:solidFill>
                <a:effectLst/>
                <a:latin typeface="system-ui"/>
              </a:rPr>
              <a:t>MATTHEW</a:t>
            </a:r>
          </a:p>
          <a:p>
            <a:pPr marL="0" indent="0" algn="l">
              <a:buNone/>
            </a:pPr>
            <a:r>
              <a:rPr lang="en-US" sz="3600" b="1" i="0" baseline="30000" dirty="0">
                <a:solidFill>
                  <a:srgbClr val="000000"/>
                </a:solidFill>
                <a:effectLst/>
                <a:latin typeface="system-ui"/>
              </a:rPr>
              <a:t>11 </a:t>
            </a:r>
            <a:r>
              <a:rPr lang="en-US" sz="3600" b="0" i="0" dirty="0">
                <a:solidFill>
                  <a:srgbClr val="000000"/>
                </a:solidFill>
                <a:effectLst/>
                <a:latin typeface="system-ui"/>
              </a:rPr>
              <a:t>Then the devil left him, and angels came and began to serve him.</a:t>
            </a:r>
          </a:p>
          <a:p>
            <a:pPr marL="0" indent="0" algn="l">
              <a:buNone/>
            </a:pPr>
            <a:endParaRPr lang="en-US" sz="3600" dirty="0">
              <a:solidFill>
                <a:srgbClr val="000000"/>
              </a:solidFill>
              <a:latin typeface="system-ui"/>
            </a:endParaRPr>
          </a:p>
          <a:p>
            <a:pPr marL="0" indent="0" algn="l">
              <a:buNone/>
            </a:pPr>
            <a:r>
              <a:rPr lang="en-US" sz="3600" b="0" i="1" dirty="0">
                <a:solidFill>
                  <a:srgbClr val="000000"/>
                </a:solidFill>
                <a:effectLst/>
                <a:latin typeface="system-ui"/>
              </a:rPr>
              <a:t>LUKE</a:t>
            </a:r>
          </a:p>
          <a:p>
            <a:pPr marL="0" indent="0" algn="l">
              <a:buNone/>
            </a:pPr>
            <a:r>
              <a:rPr lang="en-US" sz="3600" b="1" i="0" baseline="30000" dirty="0">
                <a:solidFill>
                  <a:srgbClr val="000000"/>
                </a:solidFill>
                <a:effectLst/>
                <a:latin typeface="system-ui"/>
              </a:rPr>
              <a:t>13 </a:t>
            </a:r>
            <a:r>
              <a:rPr lang="en-US" sz="3600" b="0" i="0" dirty="0">
                <a:solidFill>
                  <a:srgbClr val="000000"/>
                </a:solidFill>
                <a:effectLst/>
                <a:latin typeface="system-ui"/>
              </a:rPr>
              <a:t>After the devil had finished every temptation, he departed from him for a time.</a:t>
            </a:r>
            <a:endParaRPr lang="en-US" sz="3600" dirty="0"/>
          </a:p>
        </p:txBody>
      </p:sp>
    </p:spTree>
    <p:extLst>
      <p:ext uri="{BB962C8B-B14F-4D97-AF65-F5344CB8AC3E}">
        <p14:creationId xmlns:p14="http://schemas.microsoft.com/office/powerpoint/2010/main" val="29981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633DD0-C4B4-F425-3896-F41BE36FF7D2}"/>
              </a:ext>
            </a:extLst>
          </p:cNvPr>
          <p:cNvSpPr>
            <a:spLocks noGrp="1"/>
          </p:cNvSpPr>
          <p:nvPr>
            <p:ph idx="1"/>
          </p:nvPr>
        </p:nvSpPr>
        <p:spPr/>
        <p:txBody>
          <a:bodyPr>
            <a:normAutofit/>
          </a:bodyPr>
          <a:lstStyle/>
          <a:p>
            <a:pPr marL="0" indent="0" algn="ctr">
              <a:buNone/>
            </a:pPr>
            <a:endParaRPr lang="en-US" sz="7200" dirty="0"/>
          </a:p>
          <a:p>
            <a:pPr marL="0" indent="0" algn="ctr">
              <a:buNone/>
            </a:pPr>
            <a:r>
              <a:rPr lang="en-US" sz="7200" dirty="0"/>
              <a:t>Why change the order?</a:t>
            </a:r>
          </a:p>
        </p:txBody>
      </p:sp>
    </p:spTree>
    <p:extLst>
      <p:ext uri="{BB962C8B-B14F-4D97-AF65-F5344CB8AC3E}">
        <p14:creationId xmlns:p14="http://schemas.microsoft.com/office/powerpoint/2010/main" val="3182353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C203-0346-1820-021F-36DF80871881}"/>
              </a:ext>
            </a:extLst>
          </p:cNvPr>
          <p:cNvSpPr>
            <a:spLocks noGrp="1"/>
          </p:cNvSpPr>
          <p:nvPr>
            <p:ph type="title"/>
          </p:nvPr>
        </p:nvSpPr>
        <p:spPr/>
        <p:txBody>
          <a:bodyPr/>
          <a:lstStyle/>
          <a:p>
            <a:r>
              <a:rPr lang="en-US" dirty="0"/>
              <a:t>Why change the order?</a:t>
            </a:r>
          </a:p>
        </p:txBody>
      </p:sp>
      <p:sp>
        <p:nvSpPr>
          <p:cNvPr id="3" name="Content Placeholder 2">
            <a:extLst>
              <a:ext uri="{FF2B5EF4-FFF2-40B4-BE49-F238E27FC236}">
                <a16:creationId xmlns:a16="http://schemas.microsoft.com/office/drawing/2014/main" id="{510337DF-F237-7CBC-D4B9-1064BE9ABD41}"/>
              </a:ext>
            </a:extLst>
          </p:cNvPr>
          <p:cNvSpPr>
            <a:spLocks noGrp="1"/>
          </p:cNvSpPr>
          <p:nvPr>
            <p:ph idx="1"/>
          </p:nvPr>
        </p:nvSpPr>
        <p:spPr/>
        <p:txBody>
          <a:bodyPr numCol="2">
            <a:noAutofit/>
          </a:bodyPr>
          <a:lstStyle/>
          <a:p>
            <a:pPr marL="0" indent="0">
              <a:buNone/>
            </a:pPr>
            <a:r>
              <a:rPr lang="en-US" sz="3600" i="1" dirty="0"/>
              <a:t>MATTHEW</a:t>
            </a:r>
          </a:p>
          <a:p>
            <a:pPr marL="0" indent="0">
              <a:buNone/>
            </a:pPr>
            <a:r>
              <a:rPr lang="en-US" sz="3600" b="0" i="0" dirty="0">
                <a:solidFill>
                  <a:srgbClr val="000000"/>
                </a:solidFill>
                <a:effectLst/>
                <a:latin typeface="system-ui"/>
              </a:rPr>
              <a:t>Again, the devil took him </a:t>
            </a:r>
          </a:p>
          <a:p>
            <a:pPr marL="0" indent="0">
              <a:buNone/>
            </a:pPr>
            <a:r>
              <a:rPr lang="en-US" sz="3600" b="0" i="0" dirty="0">
                <a:solidFill>
                  <a:srgbClr val="000000"/>
                </a:solidFill>
                <a:effectLst/>
                <a:latin typeface="system-ui"/>
              </a:rPr>
              <a:t>to a very high mountain and showed him all the kingdoms of the world </a:t>
            </a:r>
          </a:p>
          <a:p>
            <a:pPr marL="0" indent="0">
              <a:buNone/>
            </a:pPr>
            <a:r>
              <a:rPr lang="en-US" sz="3600" b="0" i="0" dirty="0">
                <a:solidFill>
                  <a:srgbClr val="000000"/>
                </a:solidFill>
                <a:effectLst/>
                <a:latin typeface="system-ui"/>
              </a:rPr>
              <a:t>and their splendor. </a:t>
            </a:r>
          </a:p>
          <a:p>
            <a:pPr marL="0" indent="0">
              <a:buNone/>
            </a:pPr>
            <a:endParaRPr lang="en-US" sz="3600" dirty="0">
              <a:solidFill>
                <a:srgbClr val="000000"/>
              </a:solidFill>
              <a:latin typeface="system-ui"/>
            </a:endParaRPr>
          </a:p>
          <a:p>
            <a:pPr marL="0" indent="0">
              <a:buNone/>
            </a:pPr>
            <a:r>
              <a:rPr lang="en-US" sz="3600" i="1" dirty="0">
                <a:solidFill>
                  <a:srgbClr val="000000"/>
                </a:solidFill>
                <a:latin typeface="system-ui"/>
              </a:rPr>
              <a:t>LUKE</a:t>
            </a:r>
          </a:p>
          <a:p>
            <a:pPr marL="0" indent="0">
              <a:buNone/>
            </a:pPr>
            <a:r>
              <a:rPr lang="en-US" sz="3600" b="0" i="0" dirty="0">
                <a:solidFill>
                  <a:srgbClr val="000000"/>
                </a:solidFill>
                <a:effectLst/>
                <a:latin typeface="system-ui"/>
              </a:rPr>
              <a:t>So he took him to Jerusalem, had him stand on the pinnacle of the temple,</a:t>
            </a:r>
            <a:endParaRPr lang="en-US" sz="3600" dirty="0"/>
          </a:p>
        </p:txBody>
      </p:sp>
    </p:spTree>
    <p:extLst>
      <p:ext uri="{BB962C8B-B14F-4D97-AF65-F5344CB8AC3E}">
        <p14:creationId xmlns:p14="http://schemas.microsoft.com/office/powerpoint/2010/main" val="1778663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C203-0346-1820-021F-36DF80871881}"/>
              </a:ext>
            </a:extLst>
          </p:cNvPr>
          <p:cNvSpPr>
            <a:spLocks noGrp="1"/>
          </p:cNvSpPr>
          <p:nvPr>
            <p:ph type="title"/>
          </p:nvPr>
        </p:nvSpPr>
        <p:spPr/>
        <p:txBody>
          <a:bodyPr/>
          <a:lstStyle/>
          <a:p>
            <a:r>
              <a:rPr lang="en-US" dirty="0"/>
              <a:t>Why change the order?</a:t>
            </a:r>
          </a:p>
        </p:txBody>
      </p:sp>
      <p:sp>
        <p:nvSpPr>
          <p:cNvPr id="3" name="Content Placeholder 2">
            <a:extLst>
              <a:ext uri="{FF2B5EF4-FFF2-40B4-BE49-F238E27FC236}">
                <a16:creationId xmlns:a16="http://schemas.microsoft.com/office/drawing/2014/main" id="{510337DF-F237-7CBC-D4B9-1064BE9ABD41}"/>
              </a:ext>
            </a:extLst>
          </p:cNvPr>
          <p:cNvSpPr>
            <a:spLocks noGrp="1"/>
          </p:cNvSpPr>
          <p:nvPr>
            <p:ph idx="1"/>
          </p:nvPr>
        </p:nvSpPr>
        <p:spPr/>
        <p:txBody>
          <a:bodyPr numCol="2">
            <a:noAutofit/>
          </a:bodyPr>
          <a:lstStyle/>
          <a:p>
            <a:pPr marL="0" indent="0">
              <a:buNone/>
            </a:pPr>
            <a:r>
              <a:rPr lang="en-US" sz="3600" i="1" dirty="0"/>
              <a:t>MATTHEW</a:t>
            </a:r>
          </a:p>
          <a:p>
            <a:pPr marL="0" indent="0">
              <a:buNone/>
            </a:pPr>
            <a:r>
              <a:rPr lang="en-US" sz="3600" b="0" i="0" dirty="0">
                <a:solidFill>
                  <a:srgbClr val="000000"/>
                </a:solidFill>
                <a:effectLst/>
                <a:latin typeface="system-ui"/>
              </a:rPr>
              <a:t>Again, the devil took him </a:t>
            </a:r>
          </a:p>
          <a:p>
            <a:pPr marL="0" indent="0">
              <a:buNone/>
            </a:pPr>
            <a:r>
              <a:rPr lang="en-US" sz="3600" b="0" i="0" dirty="0">
                <a:solidFill>
                  <a:srgbClr val="000000"/>
                </a:solidFill>
                <a:effectLst/>
                <a:latin typeface="system-ui"/>
              </a:rPr>
              <a:t>to a very high </a:t>
            </a:r>
            <a:r>
              <a:rPr lang="en-US" sz="3600" b="1" i="0" dirty="0">
                <a:solidFill>
                  <a:srgbClr val="FF0000"/>
                </a:solidFill>
                <a:effectLst/>
                <a:latin typeface="system-ui"/>
              </a:rPr>
              <a:t>mountain</a:t>
            </a:r>
            <a:r>
              <a:rPr lang="en-US" sz="3600" b="0" i="0" dirty="0">
                <a:solidFill>
                  <a:srgbClr val="000000"/>
                </a:solidFill>
                <a:effectLst/>
                <a:latin typeface="system-ui"/>
              </a:rPr>
              <a:t> and showed him all the kingdoms of the world </a:t>
            </a:r>
          </a:p>
          <a:p>
            <a:pPr marL="0" indent="0">
              <a:buNone/>
            </a:pPr>
            <a:r>
              <a:rPr lang="en-US" sz="3600" b="0" i="0" dirty="0">
                <a:solidFill>
                  <a:srgbClr val="000000"/>
                </a:solidFill>
                <a:effectLst/>
                <a:latin typeface="system-ui"/>
              </a:rPr>
              <a:t>and their splendor. </a:t>
            </a:r>
          </a:p>
          <a:p>
            <a:pPr marL="0" indent="0">
              <a:buNone/>
            </a:pPr>
            <a:endParaRPr lang="en-US" sz="3600" dirty="0">
              <a:solidFill>
                <a:srgbClr val="000000"/>
              </a:solidFill>
              <a:latin typeface="system-ui"/>
            </a:endParaRPr>
          </a:p>
          <a:p>
            <a:pPr marL="0" indent="0">
              <a:buNone/>
            </a:pPr>
            <a:r>
              <a:rPr lang="en-US" sz="3600" i="1" dirty="0">
                <a:solidFill>
                  <a:srgbClr val="000000"/>
                </a:solidFill>
                <a:latin typeface="system-ui"/>
              </a:rPr>
              <a:t>LUKE</a:t>
            </a:r>
          </a:p>
          <a:p>
            <a:pPr marL="0" indent="0">
              <a:buNone/>
            </a:pPr>
            <a:r>
              <a:rPr lang="en-US" sz="3600" b="0" i="0" dirty="0">
                <a:solidFill>
                  <a:srgbClr val="000000"/>
                </a:solidFill>
                <a:effectLst/>
                <a:latin typeface="system-ui"/>
              </a:rPr>
              <a:t>So he took him to </a:t>
            </a:r>
            <a:r>
              <a:rPr lang="en-US" sz="3600" b="1" i="0" dirty="0">
                <a:solidFill>
                  <a:srgbClr val="FF0000"/>
                </a:solidFill>
                <a:effectLst/>
                <a:latin typeface="system-ui"/>
              </a:rPr>
              <a:t>Jerusalem</a:t>
            </a:r>
            <a:r>
              <a:rPr lang="en-US" sz="3600" b="0" i="0" dirty="0">
                <a:solidFill>
                  <a:srgbClr val="000000"/>
                </a:solidFill>
                <a:effectLst/>
                <a:latin typeface="system-ui"/>
              </a:rPr>
              <a:t>, had him stand on the pinnacle of the </a:t>
            </a:r>
            <a:r>
              <a:rPr lang="en-US" sz="3600" b="1" i="0" dirty="0">
                <a:solidFill>
                  <a:srgbClr val="FF0000"/>
                </a:solidFill>
                <a:effectLst/>
                <a:latin typeface="system-ui"/>
              </a:rPr>
              <a:t>temple</a:t>
            </a:r>
            <a:r>
              <a:rPr lang="en-US" sz="3600" b="0" i="0" dirty="0">
                <a:solidFill>
                  <a:srgbClr val="000000"/>
                </a:solidFill>
                <a:effectLst/>
                <a:latin typeface="system-ui"/>
              </a:rPr>
              <a:t>,</a:t>
            </a:r>
            <a:endParaRPr lang="en-US" sz="3600" dirty="0"/>
          </a:p>
        </p:txBody>
      </p:sp>
    </p:spTree>
    <p:extLst>
      <p:ext uri="{BB962C8B-B14F-4D97-AF65-F5344CB8AC3E}">
        <p14:creationId xmlns:p14="http://schemas.microsoft.com/office/powerpoint/2010/main" val="89212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9508A-BCCA-219A-647C-D9B0AFA175FD}"/>
              </a:ext>
            </a:extLst>
          </p:cNvPr>
          <p:cNvSpPr>
            <a:spLocks noGrp="1"/>
          </p:cNvSpPr>
          <p:nvPr>
            <p:ph type="title"/>
          </p:nvPr>
        </p:nvSpPr>
        <p:spPr/>
        <p:txBody>
          <a:bodyPr/>
          <a:lstStyle/>
          <a:p>
            <a:r>
              <a:rPr lang="en-US" dirty="0"/>
              <a:t>What is a Gospel?</a:t>
            </a:r>
          </a:p>
        </p:txBody>
      </p:sp>
      <p:sp>
        <p:nvSpPr>
          <p:cNvPr id="3" name="Content Placeholder 2">
            <a:extLst>
              <a:ext uri="{FF2B5EF4-FFF2-40B4-BE49-F238E27FC236}">
                <a16:creationId xmlns:a16="http://schemas.microsoft.com/office/drawing/2014/main" id="{96100489-ABAA-F1AF-AB0D-311490C05557}"/>
              </a:ext>
            </a:extLst>
          </p:cNvPr>
          <p:cNvSpPr>
            <a:spLocks noGrp="1"/>
          </p:cNvSpPr>
          <p:nvPr>
            <p:ph idx="1"/>
          </p:nvPr>
        </p:nvSpPr>
        <p:spPr/>
        <p:txBody>
          <a:bodyPr>
            <a:normAutofit/>
          </a:bodyPr>
          <a:lstStyle/>
          <a:p>
            <a:pPr marL="0" indent="0">
              <a:buNone/>
            </a:pPr>
            <a:r>
              <a:rPr lang="en-US" sz="4800" b="1" dirty="0"/>
              <a:t>“The term </a:t>
            </a:r>
            <a:r>
              <a:rPr lang="en-US" sz="4800" b="1" i="1" dirty="0"/>
              <a:t>gospel</a:t>
            </a:r>
            <a:r>
              <a:rPr lang="en-US" sz="4800" b="1" dirty="0"/>
              <a:t> can also be translated “good news” and refers to an imperial proclamation that announced a new king and a new kingdom.” </a:t>
            </a:r>
          </a:p>
          <a:p>
            <a:pPr marL="0" indent="0">
              <a:buNone/>
            </a:pPr>
            <a:r>
              <a:rPr lang="en-US" sz="4800" dirty="0"/>
              <a:t>– Marty Solomon, </a:t>
            </a:r>
            <a:r>
              <a:rPr lang="en-US" sz="4800" u="sng" dirty="0"/>
              <a:t>Asking Better Questions of the Bible</a:t>
            </a:r>
          </a:p>
        </p:txBody>
      </p:sp>
    </p:spTree>
    <p:extLst>
      <p:ext uri="{BB962C8B-B14F-4D97-AF65-F5344CB8AC3E}">
        <p14:creationId xmlns:p14="http://schemas.microsoft.com/office/powerpoint/2010/main" val="657354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C203-0346-1820-021F-36DF80871881}"/>
              </a:ext>
            </a:extLst>
          </p:cNvPr>
          <p:cNvSpPr>
            <a:spLocks noGrp="1"/>
          </p:cNvSpPr>
          <p:nvPr>
            <p:ph type="title"/>
          </p:nvPr>
        </p:nvSpPr>
        <p:spPr/>
        <p:txBody>
          <a:bodyPr/>
          <a:lstStyle/>
          <a:p>
            <a:r>
              <a:rPr lang="en-US" dirty="0"/>
              <a:t>Why change the order?</a:t>
            </a:r>
          </a:p>
        </p:txBody>
      </p:sp>
      <p:sp>
        <p:nvSpPr>
          <p:cNvPr id="3" name="Content Placeholder 2">
            <a:extLst>
              <a:ext uri="{FF2B5EF4-FFF2-40B4-BE49-F238E27FC236}">
                <a16:creationId xmlns:a16="http://schemas.microsoft.com/office/drawing/2014/main" id="{510337DF-F237-7CBC-D4B9-1064BE9ABD41}"/>
              </a:ext>
            </a:extLst>
          </p:cNvPr>
          <p:cNvSpPr>
            <a:spLocks noGrp="1"/>
          </p:cNvSpPr>
          <p:nvPr>
            <p:ph idx="1"/>
          </p:nvPr>
        </p:nvSpPr>
        <p:spPr/>
        <p:txBody>
          <a:bodyPr numCol="2">
            <a:normAutofit lnSpcReduction="10000"/>
          </a:bodyPr>
          <a:lstStyle/>
          <a:p>
            <a:pPr marL="0" indent="0">
              <a:buNone/>
            </a:pPr>
            <a:r>
              <a:rPr lang="en-US" dirty="0"/>
              <a:t>MATTHEW 28</a:t>
            </a:r>
          </a:p>
          <a:p>
            <a:pPr marL="0" indent="0">
              <a:buNone/>
            </a:pPr>
            <a:r>
              <a:rPr lang="en-US" b="1" i="0" baseline="30000" dirty="0">
                <a:solidFill>
                  <a:srgbClr val="000000"/>
                </a:solidFill>
                <a:effectLst/>
                <a:latin typeface="system-ui"/>
              </a:rPr>
              <a:t>16 </a:t>
            </a:r>
            <a:r>
              <a:rPr lang="en-US" b="0" i="0" dirty="0">
                <a:solidFill>
                  <a:srgbClr val="000000"/>
                </a:solidFill>
                <a:effectLst/>
                <a:latin typeface="system-ui"/>
              </a:rPr>
              <a:t>The eleven disciples traveled to Galilee, to the </a:t>
            </a:r>
            <a:r>
              <a:rPr lang="en-US" b="1" i="0" dirty="0">
                <a:solidFill>
                  <a:srgbClr val="FF0000"/>
                </a:solidFill>
                <a:effectLst/>
                <a:latin typeface="system-ui"/>
              </a:rPr>
              <a:t>mountain</a:t>
            </a:r>
            <a:r>
              <a:rPr lang="en-US" b="0" i="0" dirty="0">
                <a:solidFill>
                  <a:srgbClr val="000000"/>
                </a:solidFill>
                <a:effectLst/>
                <a:latin typeface="system-ui"/>
              </a:rPr>
              <a:t> where Jesus had directed them. </a:t>
            </a:r>
            <a:r>
              <a:rPr lang="en-US" b="1" i="0" baseline="30000" dirty="0">
                <a:solidFill>
                  <a:srgbClr val="000000"/>
                </a:solidFill>
                <a:effectLst/>
                <a:latin typeface="system-ui"/>
              </a:rPr>
              <a:t>17 </a:t>
            </a:r>
            <a:r>
              <a:rPr lang="en-US" b="0" i="0" dirty="0">
                <a:solidFill>
                  <a:srgbClr val="000000"/>
                </a:solidFill>
                <a:effectLst/>
                <a:latin typeface="system-ui"/>
              </a:rPr>
              <a:t>When they saw him, they worshiped, but some doubted. </a:t>
            </a:r>
            <a:r>
              <a:rPr lang="en-US" b="1" i="0" baseline="30000" dirty="0">
                <a:solidFill>
                  <a:srgbClr val="000000"/>
                </a:solidFill>
                <a:effectLst/>
                <a:latin typeface="system-ui"/>
              </a:rPr>
              <a:t>18 </a:t>
            </a:r>
            <a:r>
              <a:rPr lang="en-US" b="0" i="0" dirty="0">
                <a:solidFill>
                  <a:srgbClr val="000000"/>
                </a:solidFill>
                <a:effectLst/>
                <a:latin typeface="system-ui"/>
              </a:rPr>
              <a:t>Jesus came near and said to them, “All authority has been given to me in heaven and on earth. </a:t>
            </a:r>
            <a:r>
              <a:rPr lang="en-US" b="1" i="0" baseline="30000" dirty="0">
                <a:solidFill>
                  <a:srgbClr val="000000"/>
                </a:solidFill>
                <a:effectLst/>
                <a:latin typeface="system-ui"/>
              </a:rPr>
              <a:t>19 </a:t>
            </a:r>
            <a:r>
              <a:rPr lang="en-US" b="0" i="0" dirty="0">
                <a:solidFill>
                  <a:srgbClr val="000000"/>
                </a:solidFill>
                <a:effectLst/>
                <a:latin typeface="system-ui"/>
              </a:rPr>
              <a:t>Go, therefore, and make disciples of all nations…</a:t>
            </a:r>
          </a:p>
          <a:p>
            <a:pPr marL="0" indent="0">
              <a:buNone/>
            </a:pPr>
            <a:endParaRPr lang="en-US" dirty="0">
              <a:solidFill>
                <a:srgbClr val="000000"/>
              </a:solidFill>
              <a:latin typeface="system-ui"/>
            </a:endParaRPr>
          </a:p>
          <a:p>
            <a:pPr marL="0" indent="0">
              <a:buNone/>
            </a:pPr>
            <a:r>
              <a:rPr lang="en-US" dirty="0">
                <a:solidFill>
                  <a:srgbClr val="000000"/>
                </a:solidFill>
                <a:latin typeface="system-ui"/>
              </a:rPr>
              <a:t>LUKE 24</a:t>
            </a:r>
          </a:p>
          <a:p>
            <a:pPr marL="0" indent="0">
              <a:buNone/>
            </a:pPr>
            <a:r>
              <a:rPr lang="en-US" b="1" i="0" baseline="30000" dirty="0">
                <a:solidFill>
                  <a:srgbClr val="000000"/>
                </a:solidFill>
                <a:effectLst/>
                <a:latin typeface="system-ui"/>
              </a:rPr>
              <a:t>50 </a:t>
            </a:r>
            <a:r>
              <a:rPr lang="en-US" b="0" i="0" dirty="0">
                <a:solidFill>
                  <a:srgbClr val="000000"/>
                </a:solidFill>
                <a:effectLst/>
                <a:latin typeface="system-ui"/>
              </a:rPr>
              <a:t>Then he led them out to the vicinity of Bethany, and lifting up his hands he blessed them. </a:t>
            </a:r>
            <a:r>
              <a:rPr lang="en-US" b="1" i="0" baseline="30000" dirty="0">
                <a:solidFill>
                  <a:srgbClr val="000000"/>
                </a:solidFill>
                <a:effectLst/>
                <a:latin typeface="system-ui"/>
              </a:rPr>
              <a:t>51 </a:t>
            </a:r>
            <a:r>
              <a:rPr lang="en-US" b="0" i="0" dirty="0">
                <a:solidFill>
                  <a:srgbClr val="000000"/>
                </a:solidFill>
                <a:effectLst/>
                <a:latin typeface="system-ui"/>
              </a:rPr>
              <a:t>And while he was blessing them, he left them and was carried up into heaven. </a:t>
            </a:r>
            <a:r>
              <a:rPr lang="en-US" b="1" i="0" baseline="30000" dirty="0">
                <a:solidFill>
                  <a:srgbClr val="000000"/>
                </a:solidFill>
                <a:effectLst/>
                <a:latin typeface="system-ui"/>
              </a:rPr>
              <a:t>52 </a:t>
            </a:r>
            <a:r>
              <a:rPr lang="en-US" b="0" i="0" dirty="0">
                <a:solidFill>
                  <a:srgbClr val="000000"/>
                </a:solidFill>
                <a:effectLst/>
                <a:latin typeface="system-ui"/>
              </a:rPr>
              <a:t>After worshiping him, they returned to </a:t>
            </a:r>
            <a:r>
              <a:rPr lang="en-US" b="1" i="0" dirty="0">
                <a:solidFill>
                  <a:srgbClr val="FF0000"/>
                </a:solidFill>
                <a:effectLst/>
                <a:latin typeface="system-ui"/>
              </a:rPr>
              <a:t>Jerusalem</a:t>
            </a:r>
            <a:r>
              <a:rPr lang="en-US" b="0" i="0" dirty="0">
                <a:solidFill>
                  <a:srgbClr val="000000"/>
                </a:solidFill>
                <a:effectLst/>
                <a:latin typeface="system-ui"/>
              </a:rPr>
              <a:t> with great joy. </a:t>
            </a:r>
            <a:r>
              <a:rPr lang="en-US" b="1" i="0" baseline="30000" dirty="0">
                <a:solidFill>
                  <a:srgbClr val="000000"/>
                </a:solidFill>
                <a:effectLst/>
                <a:latin typeface="system-ui"/>
              </a:rPr>
              <a:t>53 </a:t>
            </a:r>
            <a:r>
              <a:rPr lang="en-US" b="0" i="0" dirty="0">
                <a:solidFill>
                  <a:srgbClr val="000000"/>
                </a:solidFill>
                <a:effectLst/>
                <a:latin typeface="system-ui"/>
              </a:rPr>
              <a:t>And they were continually in the </a:t>
            </a:r>
            <a:r>
              <a:rPr lang="en-US" b="1" i="0" dirty="0">
                <a:solidFill>
                  <a:srgbClr val="FF0000"/>
                </a:solidFill>
                <a:effectLst/>
                <a:latin typeface="system-ui"/>
              </a:rPr>
              <a:t>temple</a:t>
            </a:r>
            <a:r>
              <a:rPr lang="en-US" b="0" i="0" dirty="0">
                <a:solidFill>
                  <a:srgbClr val="000000"/>
                </a:solidFill>
                <a:effectLst/>
                <a:latin typeface="system-ui"/>
              </a:rPr>
              <a:t> praising God.</a:t>
            </a:r>
            <a:endParaRPr lang="en-US" dirty="0"/>
          </a:p>
        </p:txBody>
      </p:sp>
    </p:spTree>
    <p:extLst>
      <p:ext uri="{BB962C8B-B14F-4D97-AF65-F5344CB8AC3E}">
        <p14:creationId xmlns:p14="http://schemas.microsoft.com/office/powerpoint/2010/main" val="98639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9508A-BCCA-219A-647C-D9B0AFA175FD}"/>
              </a:ext>
            </a:extLst>
          </p:cNvPr>
          <p:cNvSpPr>
            <a:spLocks noGrp="1"/>
          </p:cNvSpPr>
          <p:nvPr>
            <p:ph type="title"/>
          </p:nvPr>
        </p:nvSpPr>
        <p:spPr/>
        <p:txBody>
          <a:bodyPr/>
          <a:lstStyle/>
          <a:p>
            <a:r>
              <a:rPr lang="en-US" dirty="0"/>
              <a:t>What is </a:t>
            </a:r>
            <a:r>
              <a:rPr lang="en-US" i="1" dirty="0"/>
              <a:t>the</a:t>
            </a:r>
            <a:r>
              <a:rPr lang="en-US" dirty="0"/>
              <a:t> Gospel?</a:t>
            </a:r>
          </a:p>
        </p:txBody>
      </p:sp>
      <p:sp>
        <p:nvSpPr>
          <p:cNvPr id="3" name="Content Placeholder 2">
            <a:extLst>
              <a:ext uri="{FF2B5EF4-FFF2-40B4-BE49-F238E27FC236}">
                <a16:creationId xmlns:a16="http://schemas.microsoft.com/office/drawing/2014/main" id="{96100489-ABAA-F1AF-AB0D-311490C05557}"/>
              </a:ext>
            </a:extLst>
          </p:cNvPr>
          <p:cNvSpPr>
            <a:spLocks noGrp="1"/>
          </p:cNvSpPr>
          <p:nvPr>
            <p:ph idx="1"/>
          </p:nvPr>
        </p:nvSpPr>
        <p:spPr/>
        <p:txBody>
          <a:bodyPr>
            <a:noAutofit/>
          </a:bodyPr>
          <a:lstStyle/>
          <a:p>
            <a:pPr marL="0" indent="0">
              <a:buNone/>
            </a:pPr>
            <a:r>
              <a:rPr lang="en-US" sz="4000" b="1" dirty="0"/>
              <a:t>“Jesus is the saving king. He preexisted with God the Father. In accordance with God’s promises, Jesus became human in the line of David, died for our sins, was buried, was resurrected on the third day, was seen, was installed as king at God’s right hand, sent the Spirit, and will return to rule.” </a:t>
            </a:r>
            <a:r>
              <a:rPr lang="en-US" sz="4000" dirty="0"/>
              <a:t>– Matthew Bates, </a:t>
            </a:r>
            <a:r>
              <a:rPr lang="en-US" sz="4000" u="sng" dirty="0"/>
              <a:t>The Gospel Precisely: Surprisingly Good News About Jesus Christ the King</a:t>
            </a:r>
          </a:p>
        </p:txBody>
      </p:sp>
    </p:spTree>
    <p:extLst>
      <p:ext uri="{BB962C8B-B14F-4D97-AF65-F5344CB8AC3E}">
        <p14:creationId xmlns:p14="http://schemas.microsoft.com/office/powerpoint/2010/main" val="349616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4A500-F192-72C6-C592-27A3A7E70BA3}"/>
              </a:ext>
            </a:extLst>
          </p:cNvPr>
          <p:cNvSpPr>
            <a:spLocks noGrp="1"/>
          </p:cNvSpPr>
          <p:nvPr>
            <p:ph type="title"/>
          </p:nvPr>
        </p:nvSpPr>
        <p:spPr/>
        <p:txBody>
          <a:bodyPr/>
          <a:lstStyle/>
          <a:p>
            <a:r>
              <a:rPr lang="en-US" dirty="0"/>
              <a:t>Mark 1:1</a:t>
            </a:r>
          </a:p>
        </p:txBody>
      </p:sp>
      <p:sp>
        <p:nvSpPr>
          <p:cNvPr id="3" name="Content Placeholder 2">
            <a:extLst>
              <a:ext uri="{FF2B5EF4-FFF2-40B4-BE49-F238E27FC236}">
                <a16:creationId xmlns:a16="http://schemas.microsoft.com/office/drawing/2014/main" id="{B4E432F8-5CF1-66E0-43E5-DDBA2D27D75B}"/>
              </a:ext>
            </a:extLst>
          </p:cNvPr>
          <p:cNvSpPr>
            <a:spLocks noGrp="1"/>
          </p:cNvSpPr>
          <p:nvPr>
            <p:ph idx="1"/>
          </p:nvPr>
        </p:nvSpPr>
        <p:spPr/>
        <p:txBody>
          <a:bodyPr>
            <a:normAutofit/>
          </a:bodyPr>
          <a:lstStyle/>
          <a:p>
            <a:pPr marL="0" indent="0">
              <a:buNone/>
            </a:pPr>
            <a:r>
              <a:rPr lang="en-US" sz="6000" b="0" i="0" dirty="0">
                <a:solidFill>
                  <a:srgbClr val="000000"/>
                </a:solidFill>
                <a:effectLst/>
                <a:latin typeface="system-ui"/>
              </a:rPr>
              <a:t>“The beginning of the gospel of Jesus Christ, the Son of God.”</a:t>
            </a:r>
            <a:endParaRPr lang="en-US" sz="6000" dirty="0"/>
          </a:p>
        </p:txBody>
      </p:sp>
    </p:spTree>
    <p:extLst>
      <p:ext uri="{BB962C8B-B14F-4D97-AF65-F5344CB8AC3E}">
        <p14:creationId xmlns:p14="http://schemas.microsoft.com/office/powerpoint/2010/main" val="734806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C4567-4C9E-AFB3-4489-2C653239C362}"/>
              </a:ext>
            </a:extLst>
          </p:cNvPr>
          <p:cNvSpPr>
            <a:spLocks noGrp="1"/>
          </p:cNvSpPr>
          <p:nvPr>
            <p:ph type="title"/>
          </p:nvPr>
        </p:nvSpPr>
        <p:spPr/>
        <p:txBody>
          <a:bodyPr/>
          <a:lstStyle/>
          <a:p>
            <a:r>
              <a:rPr lang="en-US" dirty="0"/>
              <a:t>John 20:30-31</a:t>
            </a:r>
          </a:p>
        </p:txBody>
      </p:sp>
      <p:sp>
        <p:nvSpPr>
          <p:cNvPr id="3" name="Content Placeholder 2">
            <a:extLst>
              <a:ext uri="{FF2B5EF4-FFF2-40B4-BE49-F238E27FC236}">
                <a16:creationId xmlns:a16="http://schemas.microsoft.com/office/drawing/2014/main" id="{648636F9-991A-2CBD-D8EF-7ED642A8F48F}"/>
              </a:ext>
            </a:extLst>
          </p:cNvPr>
          <p:cNvSpPr>
            <a:spLocks noGrp="1"/>
          </p:cNvSpPr>
          <p:nvPr>
            <p:ph idx="1"/>
          </p:nvPr>
        </p:nvSpPr>
        <p:spPr/>
        <p:txBody>
          <a:bodyPr>
            <a:noAutofit/>
          </a:bodyPr>
          <a:lstStyle/>
          <a:p>
            <a:pPr marL="0" indent="0">
              <a:buNone/>
            </a:pPr>
            <a:r>
              <a:rPr lang="en-US" sz="4800" b="0" i="0" dirty="0">
                <a:solidFill>
                  <a:srgbClr val="000000"/>
                </a:solidFill>
                <a:effectLst/>
                <a:latin typeface="system-ui"/>
              </a:rPr>
              <a:t>Jesus performed many other signs in the presence of his disciples that are not written in this book. </a:t>
            </a:r>
            <a:r>
              <a:rPr lang="en-US" sz="4800" b="1" i="0" baseline="30000" dirty="0">
                <a:solidFill>
                  <a:srgbClr val="000000"/>
                </a:solidFill>
                <a:effectLst/>
                <a:latin typeface="system-ui"/>
              </a:rPr>
              <a:t>31 </a:t>
            </a:r>
            <a:r>
              <a:rPr lang="en-US" sz="4800" b="0" i="0" dirty="0">
                <a:solidFill>
                  <a:srgbClr val="000000"/>
                </a:solidFill>
                <a:effectLst/>
                <a:latin typeface="system-ui"/>
              </a:rPr>
              <a:t>But these are written so that you may believe that Jesus is the Messiah, the Son of God,</a:t>
            </a:r>
            <a:r>
              <a:rPr lang="en-US" sz="4800" baseline="30000" dirty="0">
                <a:solidFill>
                  <a:srgbClr val="000000"/>
                </a:solidFill>
                <a:latin typeface="system-ui"/>
              </a:rPr>
              <a:t> </a:t>
            </a:r>
            <a:r>
              <a:rPr lang="en-US" sz="4800" b="0" i="0" dirty="0">
                <a:solidFill>
                  <a:srgbClr val="000000"/>
                </a:solidFill>
                <a:effectLst/>
                <a:latin typeface="system-ui"/>
              </a:rPr>
              <a:t>and that by believing you may have life in his name.</a:t>
            </a:r>
            <a:endParaRPr lang="en-US" sz="4800" dirty="0"/>
          </a:p>
        </p:txBody>
      </p:sp>
    </p:spTree>
    <p:extLst>
      <p:ext uri="{BB962C8B-B14F-4D97-AF65-F5344CB8AC3E}">
        <p14:creationId xmlns:p14="http://schemas.microsoft.com/office/powerpoint/2010/main" val="2171054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5E007-1748-125A-2F4A-F5BE52D5A495}"/>
              </a:ext>
            </a:extLst>
          </p:cNvPr>
          <p:cNvSpPr>
            <a:spLocks noGrp="1"/>
          </p:cNvSpPr>
          <p:nvPr>
            <p:ph type="title"/>
          </p:nvPr>
        </p:nvSpPr>
        <p:spPr/>
        <p:txBody>
          <a:bodyPr/>
          <a:lstStyle/>
          <a:p>
            <a:r>
              <a:rPr lang="en-US" dirty="0"/>
              <a:t>Luke 1:1-4</a:t>
            </a:r>
          </a:p>
        </p:txBody>
      </p:sp>
      <p:sp>
        <p:nvSpPr>
          <p:cNvPr id="3" name="Content Placeholder 2">
            <a:extLst>
              <a:ext uri="{FF2B5EF4-FFF2-40B4-BE49-F238E27FC236}">
                <a16:creationId xmlns:a16="http://schemas.microsoft.com/office/drawing/2014/main" id="{F9E0CA24-35D9-263E-5EF7-31319B515509}"/>
              </a:ext>
            </a:extLst>
          </p:cNvPr>
          <p:cNvSpPr>
            <a:spLocks noGrp="1"/>
          </p:cNvSpPr>
          <p:nvPr>
            <p:ph idx="1"/>
          </p:nvPr>
        </p:nvSpPr>
        <p:spPr/>
        <p:txBody>
          <a:bodyPr>
            <a:noAutofit/>
          </a:bodyPr>
          <a:lstStyle/>
          <a:p>
            <a:pPr marL="0" indent="0">
              <a:buNone/>
            </a:pPr>
            <a:r>
              <a:rPr lang="en-US" sz="3600" b="0" i="0" dirty="0">
                <a:solidFill>
                  <a:srgbClr val="000000"/>
                </a:solidFill>
                <a:effectLst/>
                <a:latin typeface="system-ui"/>
              </a:rPr>
              <a:t>Many have undertaken to compile a narrative about the events that have been fulfilled among us, </a:t>
            </a:r>
            <a:r>
              <a:rPr lang="en-US" sz="3600" b="1" i="0" baseline="30000" dirty="0">
                <a:solidFill>
                  <a:srgbClr val="000000"/>
                </a:solidFill>
                <a:effectLst/>
                <a:latin typeface="system-ui"/>
              </a:rPr>
              <a:t>2 </a:t>
            </a:r>
            <a:r>
              <a:rPr lang="en-US" sz="3600" b="0" i="0" dirty="0">
                <a:solidFill>
                  <a:srgbClr val="000000"/>
                </a:solidFill>
                <a:effectLst/>
                <a:latin typeface="system-ui"/>
              </a:rPr>
              <a:t>just as the original eyewitnesses and servants of the word handed them down to us. </a:t>
            </a:r>
            <a:r>
              <a:rPr lang="en-US" sz="3600" b="1" i="0" baseline="30000" dirty="0">
                <a:solidFill>
                  <a:srgbClr val="000000"/>
                </a:solidFill>
                <a:effectLst/>
                <a:latin typeface="system-ui"/>
              </a:rPr>
              <a:t>3 </a:t>
            </a:r>
            <a:r>
              <a:rPr lang="en-US" sz="3600" b="0" i="0" dirty="0">
                <a:solidFill>
                  <a:srgbClr val="000000"/>
                </a:solidFill>
                <a:effectLst/>
                <a:latin typeface="system-ui"/>
              </a:rPr>
              <a:t>So it also seemed good to me, since I have carefully investigated everything from the very first, to write to you in an orderly sequence, most honorable Theophilus, </a:t>
            </a:r>
            <a:r>
              <a:rPr lang="en-US" sz="3600" b="1" i="0" baseline="30000" dirty="0">
                <a:solidFill>
                  <a:srgbClr val="000000"/>
                </a:solidFill>
                <a:effectLst/>
                <a:latin typeface="system-ui"/>
              </a:rPr>
              <a:t>4 </a:t>
            </a:r>
            <a:r>
              <a:rPr lang="en-US" sz="3600" b="0" i="0" dirty="0">
                <a:solidFill>
                  <a:srgbClr val="000000"/>
                </a:solidFill>
                <a:effectLst/>
                <a:latin typeface="system-ui"/>
              </a:rPr>
              <a:t>so that you may know the certainty of the things about which you have been instructed.</a:t>
            </a:r>
            <a:endParaRPr lang="en-US" sz="3600" dirty="0"/>
          </a:p>
        </p:txBody>
      </p:sp>
    </p:spTree>
    <p:extLst>
      <p:ext uri="{BB962C8B-B14F-4D97-AF65-F5344CB8AC3E}">
        <p14:creationId xmlns:p14="http://schemas.microsoft.com/office/powerpoint/2010/main" val="3382067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EEA8C-E429-4AE5-9EA4-083FF5AA484F}"/>
              </a:ext>
            </a:extLst>
          </p:cNvPr>
          <p:cNvSpPr>
            <a:spLocks noGrp="1"/>
          </p:cNvSpPr>
          <p:nvPr>
            <p:ph type="title"/>
          </p:nvPr>
        </p:nvSpPr>
        <p:spPr/>
        <p:txBody>
          <a:bodyPr/>
          <a:lstStyle/>
          <a:p>
            <a:r>
              <a:rPr lang="en-US" dirty="0"/>
              <a:t>Acts 1:1-2</a:t>
            </a:r>
          </a:p>
        </p:txBody>
      </p:sp>
      <p:sp>
        <p:nvSpPr>
          <p:cNvPr id="3" name="Content Placeholder 2">
            <a:extLst>
              <a:ext uri="{FF2B5EF4-FFF2-40B4-BE49-F238E27FC236}">
                <a16:creationId xmlns:a16="http://schemas.microsoft.com/office/drawing/2014/main" id="{1925E417-DDCD-3D02-B0F5-78CB14B8FA6E}"/>
              </a:ext>
            </a:extLst>
          </p:cNvPr>
          <p:cNvSpPr>
            <a:spLocks noGrp="1"/>
          </p:cNvSpPr>
          <p:nvPr>
            <p:ph idx="1"/>
          </p:nvPr>
        </p:nvSpPr>
        <p:spPr/>
        <p:txBody>
          <a:bodyPr>
            <a:normAutofit/>
          </a:bodyPr>
          <a:lstStyle/>
          <a:p>
            <a:pPr marL="0" indent="0">
              <a:buNone/>
            </a:pPr>
            <a:r>
              <a:rPr lang="en-US" sz="4800" b="0" i="0" dirty="0">
                <a:solidFill>
                  <a:srgbClr val="000000"/>
                </a:solidFill>
                <a:effectLst/>
                <a:latin typeface="system-ui"/>
              </a:rPr>
              <a:t>I wrote the first narrative, Theophilus, about all that Jesus began to do and teach </a:t>
            </a:r>
            <a:r>
              <a:rPr lang="en-US" sz="4800" b="1" i="0" baseline="30000" dirty="0">
                <a:solidFill>
                  <a:srgbClr val="000000"/>
                </a:solidFill>
                <a:effectLst/>
                <a:latin typeface="system-ui"/>
              </a:rPr>
              <a:t>2 </a:t>
            </a:r>
            <a:r>
              <a:rPr lang="en-US" sz="4800" b="0" i="0" dirty="0">
                <a:solidFill>
                  <a:srgbClr val="000000"/>
                </a:solidFill>
                <a:effectLst/>
                <a:latin typeface="system-ui"/>
              </a:rPr>
              <a:t>until the day he was taken up, after he had given instructions through the Holy Spirit to the apostles he had chosen. </a:t>
            </a:r>
            <a:endParaRPr lang="en-US" sz="4800" dirty="0"/>
          </a:p>
        </p:txBody>
      </p:sp>
    </p:spTree>
    <p:extLst>
      <p:ext uri="{BB962C8B-B14F-4D97-AF65-F5344CB8AC3E}">
        <p14:creationId xmlns:p14="http://schemas.microsoft.com/office/powerpoint/2010/main" val="398921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9AF0920-7E8E-9931-B721-BB7237DCDF65}"/>
              </a:ext>
            </a:extLst>
          </p:cNvPr>
          <p:cNvGraphicFramePr>
            <a:graphicFrameLocks noGrp="1"/>
          </p:cNvGraphicFramePr>
          <p:nvPr>
            <p:extLst>
              <p:ext uri="{D42A27DB-BD31-4B8C-83A1-F6EECF244321}">
                <p14:modId xmlns:p14="http://schemas.microsoft.com/office/powerpoint/2010/main" val="887515504"/>
              </p:ext>
            </p:extLst>
          </p:nvPr>
        </p:nvGraphicFramePr>
        <p:xfrm>
          <a:off x="0" y="0"/>
          <a:ext cx="12192000" cy="6930306"/>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920172752"/>
                    </a:ext>
                  </a:extLst>
                </a:gridCol>
                <a:gridCol w="2438400">
                  <a:extLst>
                    <a:ext uri="{9D8B030D-6E8A-4147-A177-3AD203B41FA5}">
                      <a16:colId xmlns:a16="http://schemas.microsoft.com/office/drawing/2014/main" val="2851613867"/>
                    </a:ext>
                  </a:extLst>
                </a:gridCol>
                <a:gridCol w="2438400">
                  <a:extLst>
                    <a:ext uri="{9D8B030D-6E8A-4147-A177-3AD203B41FA5}">
                      <a16:colId xmlns:a16="http://schemas.microsoft.com/office/drawing/2014/main" val="2692699123"/>
                    </a:ext>
                  </a:extLst>
                </a:gridCol>
                <a:gridCol w="2438400">
                  <a:extLst>
                    <a:ext uri="{9D8B030D-6E8A-4147-A177-3AD203B41FA5}">
                      <a16:colId xmlns:a16="http://schemas.microsoft.com/office/drawing/2014/main" val="2694952995"/>
                    </a:ext>
                  </a:extLst>
                </a:gridCol>
                <a:gridCol w="2438400">
                  <a:extLst>
                    <a:ext uri="{9D8B030D-6E8A-4147-A177-3AD203B41FA5}">
                      <a16:colId xmlns:a16="http://schemas.microsoft.com/office/drawing/2014/main" val="2271288619"/>
                    </a:ext>
                  </a:extLst>
                </a:gridCol>
              </a:tblGrid>
              <a:tr h="760221">
                <a:tc>
                  <a:txBody>
                    <a:bodyPr/>
                    <a:lstStyle/>
                    <a:p>
                      <a:endParaRPr lang="en-US" sz="4400" dirty="0"/>
                    </a:p>
                  </a:txBody>
                  <a:tcPr/>
                </a:tc>
                <a:tc>
                  <a:txBody>
                    <a:bodyPr/>
                    <a:lstStyle/>
                    <a:p>
                      <a:r>
                        <a:rPr lang="en-US" sz="4400" dirty="0"/>
                        <a:t>Mark</a:t>
                      </a:r>
                    </a:p>
                  </a:txBody>
                  <a:tcPr/>
                </a:tc>
                <a:tc>
                  <a:txBody>
                    <a:bodyPr/>
                    <a:lstStyle/>
                    <a:p>
                      <a:r>
                        <a:rPr lang="en-US" sz="4400" dirty="0"/>
                        <a:t>Matthew</a:t>
                      </a:r>
                    </a:p>
                  </a:txBody>
                  <a:tcPr/>
                </a:tc>
                <a:tc>
                  <a:txBody>
                    <a:bodyPr/>
                    <a:lstStyle/>
                    <a:p>
                      <a:r>
                        <a:rPr lang="en-US" sz="4400" dirty="0"/>
                        <a:t>Luke</a:t>
                      </a:r>
                    </a:p>
                  </a:txBody>
                  <a:tcPr/>
                </a:tc>
                <a:tc>
                  <a:txBody>
                    <a:bodyPr/>
                    <a:lstStyle/>
                    <a:p>
                      <a:r>
                        <a:rPr lang="en-US" sz="4400" dirty="0"/>
                        <a:t>John</a:t>
                      </a:r>
                    </a:p>
                  </a:txBody>
                  <a:tcPr/>
                </a:tc>
                <a:extLst>
                  <a:ext uri="{0D108BD9-81ED-4DB2-BD59-A6C34878D82A}">
                    <a16:rowId xmlns:a16="http://schemas.microsoft.com/office/drawing/2014/main" val="3921953903"/>
                  </a:ext>
                </a:extLst>
              </a:tr>
              <a:tr h="2032593">
                <a:tc>
                  <a:txBody>
                    <a:bodyPr/>
                    <a:lstStyle/>
                    <a:p>
                      <a:r>
                        <a:rPr lang="en-US" sz="4400" dirty="0"/>
                        <a:t>Audience</a:t>
                      </a:r>
                    </a:p>
                  </a:txBody>
                  <a:tcPr/>
                </a:tc>
                <a:tc>
                  <a:txBody>
                    <a:bodyPr/>
                    <a:lstStyle/>
                    <a:p>
                      <a:r>
                        <a:rPr lang="en-US" sz="4400" dirty="0"/>
                        <a:t>Romans</a:t>
                      </a:r>
                    </a:p>
                  </a:txBody>
                  <a:tcPr/>
                </a:tc>
                <a:tc>
                  <a:txBody>
                    <a:bodyPr/>
                    <a:lstStyle/>
                    <a:p>
                      <a:r>
                        <a:rPr lang="en-US" sz="4400" dirty="0"/>
                        <a:t>Jews</a:t>
                      </a:r>
                    </a:p>
                  </a:txBody>
                  <a:tcPr/>
                </a:tc>
                <a:tc>
                  <a:txBody>
                    <a:bodyPr/>
                    <a:lstStyle/>
                    <a:p>
                      <a:r>
                        <a:rPr lang="en-US" sz="4400" dirty="0"/>
                        <a:t>Greeks/</a:t>
                      </a:r>
                    </a:p>
                    <a:p>
                      <a:r>
                        <a:rPr lang="en-US" sz="4400" dirty="0"/>
                        <a:t>Hellenists</a:t>
                      </a:r>
                    </a:p>
                  </a:txBody>
                  <a:tcPr/>
                </a:tc>
                <a:tc>
                  <a:txBody>
                    <a:bodyPr/>
                    <a:lstStyle/>
                    <a:p>
                      <a:r>
                        <a:rPr lang="en-US" sz="4400" dirty="0"/>
                        <a:t>All/The Whole World</a:t>
                      </a:r>
                    </a:p>
                  </a:txBody>
                  <a:tcPr/>
                </a:tc>
                <a:extLst>
                  <a:ext uri="{0D108BD9-81ED-4DB2-BD59-A6C34878D82A}">
                    <a16:rowId xmlns:a16="http://schemas.microsoft.com/office/drawing/2014/main" val="251407741"/>
                  </a:ext>
                </a:extLst>
              </a:tr>
              <a:tr h="2032593">
                <a:tc>
                  <a:txBody>
                    <a:bodyPr/>
                    <a:lstStyle/>
                    <a:p>
                      <a:r>
                        <a:rPr lang="en-US" sz="4400" dirty="0"/>
                        <a:t>Picture of Jesus</a:t>
                      </a:r>
                    </a:p>
                  </a:txBody>
                  <a:tcPr/>
                </a:tc>
                <a:tc>
                  <a:txBody>
                    <a:bodyPr/>
                    <a:lstStyle/>
                    <a:p>
                      <a:r>
                        <a:rPr lang="en-US" sz="4400" dirty="0"/>
                        <a:t>Suffering Servant</a:t>
                      </a:r>
                    </a:p>
                  </a:txBody>
                  <a:tcPr/>
                </a:tc>
                <a:tc>
                  <a:txBody>
                    <a:bodyPr/>
                    <a:lstStyle/>
                    <a:p>
                      <a:r>
                        <a:rPr lang="en-US" sz="4400" dirty="0"/>
                        <a:t>King of the Jews</a:t>
                      </a:r>
                    </a:p>
                  </a:txBody>
                  <a:tcPr/>
                </a:tc>
                <a:tc>
                  <a:txBody>
                    <a:bodyPr/>
                    <a:lstStyle/>
                    <a:p>
                      <a:r>
                        <a:rPr lang="en-US" sz="4400" dirty="0"/>
                        <a:t>(Son of) Man</a:t>
                      </a:r>
                    </a:p>
                  </a:txBody>
                  <a:tcPr/>
                </a:tc>
                <a:tc>
                  <a:txBody>
                    <a:bodyPr/>
                    <a:lstStyle/>
                    <a:p>
                      <a:r>
                        <a:rPr lang="en-US" sz="4400" dirty="0"/>
                        <a:t>(Son of) God</a:t>
                      </a:r>
                    </a:p>
                  </a:txBody>
                  <a:tcPr/>
                </a:tc>
                <a:extLst>
                  <a:ext uri="{0D108BD9-81ED-4DB2-BD59-A6C34878D82A}">
                    <a16:rowId xmlns:a16="http://schemas.microsoft.com/office/drawing/2014/main" val="204615412"/>
                  </a:ext>
                </a:extLst>
              </a:tr>
              <a:tr h="2032593">
                <a:tc>
                  <a:txBody>
                    <a:bodyPr/>
                    <a:lstStyle/>
                    <a:p>
                      <a:r>
                        <a:rPr lang="en-US" sz="4400" dirty="0"/>
                        <a:t>Unique material</a:t>
                      </a:r>
                    </a:p>
                  </a:txBody>
                  <a:tcPr/>
                </a:tc>
                <a:tc>
                  <a:txBody>
                    <a:bodyPr/>
                    <a:lstStyle/>
                    <a:p>
                      <a:r>
                        <a:rPr lang="en-US" sz="4400" dirty="0"/>
                        <a:t>7%</a:t>
                      </a:r>
                    </a:p>
                  </a:txBody>
                  <a:tcPr/>
                </a:tc>
                <a:tc>
                  <a:txBody>
                    <a:bodyPr/>
                    <a:lstStyle/>
                    <a:p>
                      <a:r>
                        <a:rPr lang="en-US" sz="4400" dirty="0"/>
                        <a:t>42%</a:t>
                      </a:r>
                    </a:p>
                  </a:txBody>
                  <a:tcPr/>
                </a:tc>
                <a:tc>
                  <a:txBody>
                    <a:bodyPr/>
                    <a:lstStyle/>
                    <a:p>
                      <a:r>
                        <a:rPr lang="en-US" sz="4400" dirty="0"/>
                        <a:t>59%</a:t>
                      </a:r>
                    </a:p>
                  </a:txBody>
                  <a:tcPr/>
                </a:tc>
                <a:tc>
                  <a:txBody>
                    <a:bodyPr/>
                    <a:lstStyle/>
                    <a:p>
                      <a:r>
                        <a:rPr lang="en-US" sz="4400" dirty="0"/>
                        <a:t>92%</a:t>
                      </a:r>
                    </a:p>
                  </a:txBody>
                  <a:tcPr/>
                </a:tc>
                <a:extLst>
                  <a:ext uri="{0D108BD9-81ED-4DB2-BD59-A6C34878D82A}">
                    <a16:rowId xmlns:a16="http://schemas.microsoft.com/office/drawing/2014/main" val="1829760021"/>
                  </a:ext>
                </a:extLst>
              </a:tr>
            </a:tbl>
          </a:graphicData>
        </a:graphic>
      </p:graphicFrame>
    </p:spTree>
    <p:extLst>
      <p:ext uri="{BB962C8B-B14F-4D97-AF65-F5344CB8AC3E}">
        <p14:creationId xmlns:p14="http://schemas.microsoft.com/office/powerpoint/2010/main" val="3448851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CC5A6-B647-8674-5E4D-25DF3122759E}"/>
              </a:ext>
            </a:extLst>
          </p:cNvPr>
          <p:cNvSpPr>
            <a:spLocks noGrp="1"/>
          </p:cNvSpPr>
          <p:nvPr>
            <p:ph type="title"/>
          </p:nvPr>
        </p:nvSpPr>
        <p:spPr/>
        <p:txBody>
          <a:bodyPr/>
          <a:lstStyle/>
          <a:p>
            <a:r>
              <a:rPr lang="en-US" dirty="0"/>
              <a:t>Harmonizing the gospels?</a:t>
            </a:r>
          </a:p>
        </p:txBody>
      </p:sp>
      <p:sp>
        <p:nvSpPr>
          <p:cNvPr id="3" name="Content Placeholder 2">
            <a:extLst>
              <a:ext uri="{FF2B5EF4-FFF2-40B4-BE49-F238E27FC236}">
                <a16:creationId xmlns:a16="http://schemas.microsoft.com/office/drawing/2014/main" id="{4650F018-C3D0-5166-0114-58821FF52FC7}"/>
              </a:ext>
            </a:extLst>
          </p:cNvPr>
          <p:cNvSpPr>
            <a:spLocks noGrp="1"/>
          </p:cNvSpPr>
          <p:nvPr>
            <p:ph idx="1"/>
          </p:nvPr>
        </p:nvSpPr>
        <p:spPr/>
        <p:txBody>
          <a:bodyPr>
            <a:normAutofit/>
          </a:bodyPr>
          <a:lstStyle/>
          <a:p>
            <a:pPr marL="0" indent="0">
              <a:buNone/>
            </a:pPr>
            <a:r>
              <a:rPr lang="en-US" sz="4800" b="1" dirty="0"/>
              <a:t>“…none of the evangelists intended his gospel to be read in parallel with the others. Nonetheless, the fact that God has provided four gospels in the canon means that they cannot be read totally in isolation from one another.”</a:t>
            </a:r>
          </a:p>
        </p:txBody>
      </p:sp>
    </p:spTree>
    <p:extLst>
      <p:ext uri="{BB962C8B-B14F-4D97-AF65-F5344CB8AC3E}">
        <p14:creationId xmlns:p14="http://schemas.microsoft.com/office/powerpoint/2010/main" val="3950566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1478</Words>
  <Application>Microsoft Office PowerPoint</Application>
  <PresentationFormat>Widescreen</PresentationFormat>
  <Paragraphs>125</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system-ui</vt:lpstr>
      <vt:lpstr>Office Theme</vt:lpstr>
      <vt:lpstr>Hermeneutics Deep Dive</vt:lpstr>
      <vt:lpstr>What is a Gospel?</vt:lpstr>
      <vt:lpstr>What is the Gospel?</vt:lpstr>
      <vt:lpstr>Mark 1:1</vt:lpstr>
      <vt:lpstr>John 20:30-31</vt:lpstr>
      <vt:lpstr>Luke 1:1-4</vt:lpstr>
      <vt:lpstr>Acts 1:1-2</vt:lpstr>
      <vt:lpstr>PowerPoint Presentation</vt:lpstr>
      <vt:lpstr>Harmonizing the gospels?</vt:lpstr>
      <vt:lpstr>Harmonizing the gospels?</vt:lpstr>
      <vt:lpstr>The Temptation in the wilderness</vt:lpstr>
      <vt:lpstr>Intro</vt:lpstr>
      <vt:lpstr>Temptation #1: the bread</vt:lpstr>
      <vt:lpstr>Temptation #2/#3: the temple</vt:lpstr>
      <vt:lpstr>Temptation #3/#2: the worship</vt:lpstr>
      <vt:lpstr>Ending</vt:lpstr>
      <vt:lpstr>PowerPoint Presentation</vt:lpstr>
      <vt:lpstr>Why change the order?</vt:lpstr>
      <vt:lpstr>Why change the order?</vt:lpstr>
      <vt:lpstr>Why change the order?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Hermeneutics Deep Dive</dc:title>
  <dc:creator>Natasha Gardner</dc:creator>
  <cp:lastModifiedBy>Natasha Gardner</cp:lastModifiedBy>
  <cp:revision>2</cp:revision>
  <dcterms:created xsi:type="dcterms:W3CDTF">2023-10-13T14:18:16Z</dcterms:created>
  <dcterms:modified xsi:type="dcterms:W3CDTF">2023-10-13T16:06:42Z</dcterms:modified>
</cp:coreProperties>
</file>