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7" r:id="rId3"/>
    <p:sldId id="259" r:id="rId4"/>
    <p:sldId id="258"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4D404-760C-4FBF-8F81-DE43FA21C291}"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FEED9-3971-4D84-8799-E6EE52BB5725}" type="slidenum">
              <a:rPr lang="en-US" smtClean="0"/>
              <a:t>‹#›</a:t>
            </a:fld>
            <a:endParaRPr lang="en-US"/>
          </a:p>
        </p:txBody>
      </p:sp>
    </p:spTree>
    <p:extLst>
      <p:ext uri="{BB962C8B-B14F-4D97-AF65-F5344CB8AC3E}">
        <p14:creationId xmlns:p14="http://schemas.microsoft.com/office/powerpoint/2010/main" val="88706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1</a:t>
            </a:fld>
            <a:endParaRPr lang="en-US"/>
          </a:p>
        </p:txBody>
      </p:sp>
    </p:spTree>
    <p:extLst>
      <p:ext uri="{BB962C8B-B14F-4D97-AF65-F5344CB8AC3E}">
        <p14:creationId xmlns:p14="http://schemas.microsoft.com/office/powerpoint/2010/main" val="137123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A952-9D7D-A327-9920-D0B09C686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3E9A8D-8B29-629E-9D06-188115D07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287552-BCA2-C162-B865-E113E51263A0}"/>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5" name="Footer Placeholder 4">
            <a:extLst>
              <a:ext uri="{FF2B5EF4-FFF2-40B4-BE49-F238E27FC236}">
                <a16:creationId xmlns:a16="http://schemas.microsoft.com/office/drawing/2014/main" id="{066F043B-F0E2-96D1-1CB5-2406C5A89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11EAE-BF20-5E0B-5F09-272687AE2376}"/>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299693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4C40-BE53-EE45-A93F-EC5B99182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D97252-EA22-E759-3258-BB1937CB4F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7C5B9-53FE-17F4-5546-F7A346089CDD}"/>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5" name="Footer Placeholder 4">
            <a:extLst>
              <a:ext uri="{FF2B5EF4-FFF2-40B4-BE49-F238E27FC236}">
                <a16:creationId xmlns:a16="http://schemas.microsoft.com/office/drawing/2014/main" id="{7FB82E7F-21E0-F41C-D849-E44B375B2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49FD1-59B9-74D6-7EFE-D8C49AABE1BF}"/>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67976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4BC75-93BB-AA37-46AB-63CD99725B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BC5B8D-E682-B10B-769A-F0CC13B2B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BF4F2-5B52-EEEB-B4CF-63048E68D103}"/>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5" name="Footer Placeholder 4">
            <a:extLst>
              <a:ext uri="{FF2B5EF4-FFF2-40B4-BE49-F238E27FC236}">
                <a16:creationId xmlns:a16="http://schemas.microsoft.com/office/drawing/2014/main" id="{9C86AFEB-768A-A432-F593-F0BD570B9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EB28B-9277-5F0A-C88B-B4E7C7B2FB0D}"/>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57207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D3D1-9429-F50A-0B3D-E9CFFE69F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557BA-AF1E-FEDA-BB60-F3C7E10312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43B90-06A1-3F7C-9519-2C3E49ABB5F6}"/>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5" name="Footer Placeholder 4">
            <a:extLst>
              <a:ext uri="{FF2B5EF4-FFF2-40B4-BE49-F238E27FC236}">
                <a16:creationId xmlns:a16="http://schemas.microsoft.com/office/drawing/2014/main" id="{E0E70430-D39F-11DB-5535-5F809E2C5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29509-2B04-43A7-F550-F6AA1EFFB3CB}"/>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366708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F37F-9450-D7CE-FED2-865831EFF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FD24E3-27C3-7715-22CE-D298BB67B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7A9F4-4C12-1175-8624-D4C4D042EF69}"/>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5" name="Footer Placeholder 4">
            <a:extLst>
              <a:ext uri="{FF2B5EF4-FFF2-40B4-BE49-F238E27FC236}">
                <a16:creationId xmlns:a16="http://schemas.microsoft.com/office/drawing/2014/main" id="{402EC1CA-FF76-439C-615E-AE816F8CE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F3EF8-B2AE-54AF-8D26-21B22846EE22}"/>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414810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A750-27D7-E296-4E10-D1D06495F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A15C-5756-D6E4-2D04-D2DC37BB97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0FDBB2-7D49-B62D-C194-4B11050B13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E51427-4AC8-6370-3DB1-CFED893E797C}"/>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6" name="Footer Placeholder 5">
            <a:extLst>
              <a:ext uri="{FF2B5EF4-FFF2-40B4-BE49-F238E27FC236}">
                <a16:creationId xmlns:a16="http://schemas.microsoft.com/office/drawing/2014/main" id="{770983EC-B119-37CD-F9B5-9C6879EC8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E027C-A063-1B03-CFF3-8CFCEC2B614E}"/>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29071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FFAE-3329-9D80-EDD6-AC1CF56C87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A923D-44D0-ACD9-1C63-AC89EABF0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4839E-6D20-C551-C772-3551D4FD1B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27CC20-2617-9D91-9876-1123161C0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616CCA-59EA-8633-EF0B-58BA457A7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33DD2-0581-885D-C2C3-BADDDB094483}"/>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8" name="Footer Placeholder 7">
            <a:extLst>
              <a:ext uri="{FF2B5EF4-FFF2-40B4-BE49-F238E27FC236}">
                <a16:creationId xmlns:a16="http://schemas.microsoft.com/office/drawing/2014/main" id="{47FC7DEA-608A-5D74-CC4A-29C80DB1BF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49A885-B8DA-D3FD-457B-BB6440D9B48C}"/>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7977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D3F7-8C54-5F30-C5F7-0397247138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396C3-ED9E-3AA9-0EC1-67B60A5610D4}"/>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4" name="Footer Placeholder 3">
            <a:extLst>
              <a:ext uri="{FF2B5EF4-FFF2-40B4-BE49-F238E27FC236}">
                <a16:creationId xmlns:a16="http://schemas.microsoft.com/office/drawing/2014/main" id="{C548A088-984D-DE9B-8175-213797320D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68CCB8-83A2-9280-8D3D-A85AC9B211EA}"/>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258450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90381-F815-476D-0C5B-E374808A87CE}"/>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3" name="Footer Placeholder 2">
            <a:extLst>
              <a:ext uri="{FF2B5EF4-FFF2-40B4-BE49-F238E27FC236}">
                <a16:creationId xmlns:a16="http://schemas.microsoft.com/office/drawing/2014/main" id="{E5639D32-39A8-8A8F-3641-323910489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7ED692-659A-631F-B6AB-C4C0B9A6AB29}"/>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170606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F36E-34BE-603D-0419-1129C7BC0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AA7E18-ED9A-36B2-69F9-F2E33581FA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0A6BD5-4A6C-5199-A970-AE54F1F22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E5AEF-9280-345A-8C0E-2EBF92EF7994}"/>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6" name="Footer Placeholder 5">
            <a:extLst>
              <a:ext uri="{FF2B5EF4-FFF2-40B4-BE49-F238E27FC236}">
                <a16:creationId xmlns:a16="http://schemas.microsoft.com/office/drawing/2014/main" id="{8D660454-43AE-28D2-65CA-75EE9F396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CBA7B-E0E4-BDD3-26B4-A55B95F03BB5}"/>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333753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FB44-95D7-2F2B-D53D-8134EA24A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8C8D02-6581-8CC5-6F3F-1DF657219A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BAF138-9D58-D3E4-5BE9-D8E92B8A5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9D208-E8A0-0A52-F5CE-B5D38738D4B3}"/>
              </a:ext>
            </a:extLst>
          </p:cNvPr>
          <p:cNvSpPr>
            <a:spLocks noGrp="1"/>
          </p:cNvSpPr>
          <p:nvPr>
            <p:ph type="dt" sz="half" idx="10"/>
          </p:nvPr>
        </p:nvSpPr>
        <p:spPr/>
        <p:txBody>
          <a:bodyPr/>
          <a:lstStyle/>
          <a:p>
            <a:fld id="{16A27A17-E19B-45EF-A1C2-2778FD83AD19}" type="datetimeFigureOut">
              <a:rPr lang="en-US" smtClean="0"/>
              <a:t>10/22/2023</a:t>
            </a:fld>
            <a:endParaRPr lang="en-US"/>
          </a:p>
        </p:txBody>
      </p:sp>
      <p:sp>
        <p:nvSpPr>
          <p:cNvPr id="6" name="Footer Placeholder 5">
            <a:extLst>
              <a:ext uri="{FF2B5EF4-FFF2-40B4-BE49-F238E27FC236}">
                <a16:creationId xmlns:a16="http://schemas.microsoft.com/office/drawing/2014/main" id="{040DD446-C51C-2D5F-867F-227D7FBC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C9E6E-3BD4-4D22-02B5-58ED669BE9EE}"/>
              </a:ext>
            </a:extLst>
          </p:cNvPr>
          <p:cNvSpPr>
            <a:spLocks noGrp="1"/>
          </p:cNvSpPr>
          <p:nvPr>
            <p:ph type="sldNum" sz="quarter" idx="12"/>
          </p:nvPr>
        </p:nvSpPr>
        <p:spPr/>
        <p:txBody>
          <a:bodyPr/>
          <a:lstStyle/>
          <a:p>
            <a:fld id="{2F059416-62DD-460C-91D1-9FEE3B13165B}" type="slidenum">
              <a:rPr lang="en-US" smtClean="0"/>
              <a:t>‹#›</a:t>
            </a:fld>
            <a:endParaRPr lang="en-US"/>
          </a:p>
        </p:txBody>
      </p:sp>
    </p:spTree>
    <p:extLst>
      <p:ext uri="{BB962C8B-B14F-4D97-AF65-F5344CB8AC3E}">
        <p14:creationId xmlns:p14="http://schemas.microsoft.com/office/powerpoint/2010/main" val="387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038CA-910A-D93B-35C3-F212DC591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498186-C161-A035-045E-B08C8FE92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20267-AE3D-907A-8833-1407B2BAE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27A17-E19B-45EF-A1C2-2778FD83AD19}" type="datetimeFigureOut">
              <a:rPr lang="en-US" smtClean="0"/>
              <a:t>10/22/2023</a:t>
            </a:fld>
            <a:endParaRPr lang="en-US"/>
          </a:p>
        </p:txBody>
      </p:sp>
      <p:sp>
        <p:nvSpPr>
          <p:cNvPr id="5" name="Footer Placeholder 4">
            <a:extLst>
              <a:ext uri="{FF2B5EF4-FFF2-40B4-BE49-F238E27FC236}">
                <a16:creationId xmlns:a16="http://schemas.microsoft.com/office/drawing/2014/main" id="{936041C2-4C72-68E7-607D-E2CA3C7CB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957E48-71C1-7256-D9A3-D3AC2991D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59416-62DD-460C-91D1-9FEE3B13165B}" type="slidenum">
              <a:rPr lang="en-US" smtClean="0"/>
              <a:t>‹#›</a:t>
            </a:fld>
            <a:endParaRPr lang="en-US"/>
          </a:p>
        </p:txBody>
      </p:sp>
    </p:spTree>
    <p:extLst>
      <p:ext uri="{BB962C8B-B14F-4D97-AF65-F5344CB8AC3E}">
        <p14:creationId xmlns:p14="http://schemas.microsoft.com/office/powerpoint/2010/main" val="3069619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eafy branch&#10;&#10;Description automatically generated">
            <a:extLst>
              <a:ext uri="{FF2B5EF4-FFF2-40B4-BE49-F238E27FC236}">
                <a16:creationId xmlns:a16="http://schemas.microsoft.com/office/drawing/2014/main" id="{22659A6D-B1F2-FD0F-C9CC-6CD3904B2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850" y="489448"/>
            <a:ext cx="3882247" cy="5816101"/>
          </a:xfrm>
          <a:prstGeom prst="rect">
            <a:avLst/>
          </a:prstGeom>
        </p:spPr>
      </p:pic>
    </p:spTree>
    <p:extLst>
      <p:ext uri="{BB962C8B-B14F-4D97-AF65-F5344CB8AC3E}">
        <p14:creationId xmlns:p14="http://schemas.microsoft.com/office/powerpoint/2010/main" val="249086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BF7E-652A-A489-A001-14D54DF040C0}"/>
              </a:ext>
            </a:extLst>
          </p:cNvPr>
          <p:cNvSpPr>
            <a:spLocks noGrp="1"/>
          </p:cNvSpPr>
          <p:nvPr>
            <p:ph type="title"/>
          </p:nvPr>
        </p:nvSpPr>
        <p:spPr/>
        <p:txBody>
          <a:bodyPr/>
          <a:lstStyle/>
          <a:p>
            <a:r>
              <a:rPr lang="en-US" dirty="0"/>
              <a:t>1 John 3:16</a:t>
            </a:r>
          </a:p>
        </p:txBody>
      </p:sp>
      <p:sp>
        <p:nvSpPr>
          <p:cNvPr id="3" name="Content Placeholder 2">
            <a:extLst>
              <a:ext uri="{FF2B5EF4-FFF2-40B4-BE49-F238E27FC236}">
                <a16:creationId xmlns:a16="http://schemas.microsoft.com/office/drawing/2014/main" id="{61454483-E446-971D-9D70-DA4C313083D1}"/>
              </a:ext>
            </a:extLst>
          </p:cNvPr>
          <p:cNvSpPr>
            <a:spLocks noGrp="1"/>
          </p:cNvSpPr>
          <p:nvPr>
            <p:ph idx="1"/>
          </p:nvPr>
        </p:nvSpPr>
        <p:spPr/>
        <p:txBody>
          <a:bodyPr>
            <a:noAutofit/>
          </a:bodyPr>
          <a:lstStyle/>
          <a:p>
            <a:pPr marL="0" indent="0">
              <a:buNone/>
            </a:pPr>
            <a:r>
              <a:rPr lang="en-US" sz="6600" b="0" i="0" dirty="0">
                <a:solidFill>
                  <a:srgbClr val="000000"/>
                </a:solidFill>
                <a:effectLst/>
                <a:latin typeface="system-ui"/>
              </a:rPr>
              <a:t>This is how we have come to know love: He laid down his life for us. We should also lay down our lives for our brothers and sisters.</a:t>
            </a:r>
            <a:endParaRPr lang="en-US" sz="6600" dirty="0"/>
          </a:p>
        </p:txBody>
      </p:sp>
    </p:spTree>
    <p:extLst>
      <p:ext uri="{BB962C8B-B14F-4D97-AF65-F5344CB8AC3E}">
        <p14:creationId xmlns:p14="http://schemas.microsoft.com/office/powerpoint/2010/main" val="51684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776CA-4459-3880-920E-543671AF6177}"/>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9600" dirty="0"/>
              <a:t>WHY DOES GOD LOVE US?</a:t>
            </a:r>
          </a:p>
        </p:txBody>
      </p:sp>
    </p:spTree>
    <p:extLst>
      <p:ext uri="{BB962C8B-B14F-4D97-AF65-F5344CB8AC3E}">
        <p14:creationId xmlns:p14="http://schemas.microsoft.com/office/powerpoint/2010/main" val="243359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776CA-4459-3880-920E-543671AF6177}"/>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9600" i="1" strike="sngStrike" dirty="0"/>
              <a:t>WHY</a:t>
            </a:r>
            <a:r>
              <a:rPr lang="en-US" sz="9600" dirty="0"/>
              <a:t> DOES GOD LOVE US?</a:t>
            </a:r>
          </a:p>
        </p:txBody>
      </p:sp>
    </p:spTree>
    <p:extLst>
      <p:ext uri="{BB962C8B-B14F-4D97-AF65-F5344CB8AC3E}">
        <p14:creationId xmlns:p14="http://schemas.microsoft.com/office/powerpoint/2010/main" val="265581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540D-21B4-FDD0-3971-DF4417F7132B}"/>
              </a:ext>
            </a:extLst>
          </p:cNvPr>
          <p:cNvSpPr>
            <a:spLocks noGrp="1"/>
          </p:cNvSpPr>
          <p:nvPr>
            <p:ph type="title"/>
          </p:nvPr>
        </p:nvSpPr>
        <p:spPr/>
        <p:txBody>
          <a:bodyPr/>
          <a:lstStyle/>
          <a:p>
            <a:r>
              <a:rPr lang="en-US" dirty="0"/>
              <a:t>Acts 16:6-7</a:t>
            </a:r>
          </a:p>
        </p:txBody>
      </p:sp>
      <p:sp>
        <p:nvSpPr>
          <p:cNvPr id="3" name="Content Placeholder 2">
            <a:extLst>
              <a:ext uri="{FF2B5EF4-FFF2-40B4-BE49-F238E27FC236}">
                <a16:creationId xmlns:a16="http://schemas.microsoft.com/office/drawing/2014/main" id="{B7E614BE-B49C-A666-7F6D-8509A66D93C7}"/>
              </a:ext>
            </a:extLst>
          </p:cNvPr>
          <p:cNvSpPr>
            <a:spLocks noGrp="1"/>
          </p:cNvSpPr>
          <p:nvPr>
            <p:ph idx="1"/>
          </p:nvPr>
        </p:nvSpPr>
        <p:spPr/>
        <p:txBody>
          <a:bodyPr>
            <a:normAutofit/>
          </a:bodyPr>
          <a:lstStyle/>
          <a:p>
            <a:pPr marL="0" indent="0">
              <a:buNone/>
            </a:pPr>
            <a:r>
              <a:rPr lang="en-US" sz="4800" b="0" i="0" dirty="0">
                <a:solidFill>
                  <a:srgbClr val="000000"/>
                </a:solidFill>
                <a:effectLst/>
                <a:latin typeface="system-ui"/>
              </a:rPr>
              <a:t>They went through the region of Phrygia and Galatia; they had been forbidden by the Holy Spirit to speak the word in Asia. When they came to </a:t>
            </a:r>
            <a:r>
              <a:rPr lang="en-US" sz="4800" b="0" i="0" dirty="0" err="1">
                <a:solidFill>
                  <a:srgbClr val="000000"/>
                </a:solidFill>
                <a:effectLst/>
                <a:latin typeface="system-ui"/>
              </a:rPr>
              <a:t>Mysia</a:t>
            </a:r>
            <a:r>
              <a:rPr lang="en-US" sz="4800" b="0" i="0" dirty="0">
                <a:solidFill>
                  <a:srgbClr val="000000"/>
                </a:solidFill>
                <a:effectLst/>
                <a:latin typeface="system-ui"/>
              </a:rPr>
              <a:t>, they tried to go into Bithynia, but the Spirit of Jesus did not allow them. </a:t>
            </a:r>
            <a:endParaRPr lang="en-US" sz="4800" dirty="0"/>
          </a:p>
        </p:txBody>
      </p:sp>
    </p:spTree>
    <p:extLst>
      <p:ext uri="{BB962C8B-B14F-4D97-AF65-F5344CB8AC3E}">
        <p14:creationId xmlns:p14="http://schemas.microsoft.com/office/powerpoint/2010/main" val="170622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540D-21B4-FDD0-3971-DF4417F7132B}"/>
              </a:ext>
            </a:extLst>
          </p:cNvPr>
          <p:cNvSpPr>
            <a:spLocks noGrp="1"/>
          </p:cNvSpPr>
          <p:nvPr>
            <p:ph type="title"/>
          </p:nvPr>
        </p:nvSpPr>
        <p:spPr/>
        <p:txBody>
          <a:bodyPr/>
          <a:lstStyle/>
          <a:p>
            <a:r>
              <a:rPr lang="en-US" dirty="0"/>
              <a:t>Acts 16:8-10</a:t>
            </a:r>
          </a:p>
        </p:txBody>
      </p:sp>
      <p:sp>
        <p:nvSpPr>
          <p:cNvPr id="3" name="Content Placeholder 2">
            <a:extLst>
              <a:ext uri="{FF2B5EF4-FFF2-40B4-BE49-F238E27FC236}">
                <a16:creationId xmlns:a16="http://schemas.microsoft.com/office/drawing/2014/main" id="{B7E614BE-B49C-A666-7F6D-8509A66D93C7}"/>
              </a:ext>
            </a:extLst>
          </p:cNvPr>
          <p:cNvSpPr>
            <a:spLocks noGrp="1"/>
          </p:cNvSpPr>
          <p:nvPr>
            <p:ph idx="1"/>
          </p:nvPr>
        </p:nvSpPr>
        <p:spPr/>
        <p:txBody>
          <a:bodyPr>
            <a:noAutofit/>
          </a:bodyPr>
          <a:lstStyle/>
          <a:p>
            <a:pPr marL="0" indent="0">
              <a:buNone/>
            </a:pPr>
            <a:r>
              <a:rPr lang="en-US" sz="4400" b="0" i="0" dirty="0">
                <a:solidFill>
                  <a:srgbClr val="000000"/>
                </a:solidFill>
                <a:effectLst/>
                <a:latin typeface="system-ui"/>
              </a:rPr>
              <a:t>Passing by </a:t>
            </a:r>
            <a:r>
              <a:rPr lang="en-US" sz="4400" b="0" i="0" dirty="0" err="1">
                <a:solidFill>
                  <a:srgbClr val="000000"/>
                </a:solidFill>
                <a:effectLst/>
                <a:latin typeface="system-ui"/>
              </a:rPr>
              <a:t>Mysia</a:t>
            </a:r>
            <a:r>
              <a:rPr lang="en-US" sz="4400" b="0" i="0" dirty="0">
                <a:solidFill>
                  <a:srgbClr val="000000"/>
                </a:solidFill>
                <a:effectLst/>
                <a:latin typeface="system-ui"/>
              </a:rPr>
              <a:t> they went down to Troas. During the night Paul had a vision in which a Macedonian man was standing and pleading with him, “Cross over to Macedonia and help us!” After he had seen the vision, we immediately made efforts to set out for Macedonia, concluding that God had called us to preach the gospel to them.</a:t>
            </a:r>
            <a:endParaRPr lang="en-US" sz="4400" dirty="0"/>
          </a:p>
        </p:txBody>
      </p:sp>
    </p:spTree>
    <p:extLst>
      <p:ext uri="{BB962C8B-B14F-4D97-AF65-F5344CB8AC3E}">
        <p14:creationId xmlns:p14="http://schemas.microsoft.com/office/powerpoint/2010/main" val="281712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540D-21B4-FDD0-3971-DF4417F7132B}"/>
              </a:ext>
            </a:extLst>
          </p:cNvPr>
          <p:cNvSpPr>
            <a:spLocks noGrp="1"/>
          </p:cNvSpPr>
          <p:nvPr>
            <p:ph type="title"/>
          </p:nvPr>
        </p:nvSpPr>
        <p:spPr/>
        <p:txBody>
          <a:bodyPr/>
          <a:lstStyle/>
          <a:p>
            <a:r>
              <a:rPr lang="en-US" dirty="0"/>
              <a:t>James 4:2-3</a:t>
            </a:r>
          </a:p>
        </p:txBody>
      </p:sp>
      <p:sp>
        <p:nvSpPr>
          <p:cNvPr id="3" name="Content Placeholder 2">
            <a:extLst>
              <a:ext uri="{FF2B5EF4-FFF2-40B4-BE49-F238E27FC236}">
                <a16:creationId xmlns:a16="http://schemas.microsoft.com/office/drawing/2014/main" id="{B7E614BE-B49C-A666-7F6D-8509A66D93C7}"/>
              </a:ext>
            </a:extLst>
          </p:cNvPr>
          <p:cNvSpPr>
            <a:spLocks noGrp="1"/>
          </p:cNvSpPr>
          <p:nvPr>
            <p:ph idx="1"/>
          </p:nvPr>
        </p:nvSpPr>
        <p:spPr/>
        <p:txBody>
          <a:bodyPr>
            <a:noAutofit/>
          </a:bodyPr>
          <a:lstStyle/>
          <a:p>
            <a:pPr marL="0" indent="0">
              <a:buNone/>
            </a:pPr>
            <a:r>
              <a:rPr lang="en-US" sz="4800" b="0" i="0" dirty="0">
                <a:solidFill>
                  <a:srgbClr val="000000"/>
                </a:solidFill>
                <a:effectLst/>
                <a:latin typeface="system-ui"/>
              </a:rPr>
              <a:t>You desire and do not have. You murder and covet and cannot obtain. You fight and wage war.</a:t>
            </a:r>
            <a:r>
              <a:rPr lang="en-US" sz="4800" baseline="30000" dirty="0">
                <a:solidFill>
                  <a:srgbClr val="000000"/>
                </a:solidFill>
                <a:latin typeface="system-ui"/>
              </a:rPr>
              <a:t> </a:t>
            </a:r>
            <a:r>
              <a:rPr lang="en-US" sz="4800" b="0" i="0" dirty="0">
                <a:solidFill>
                  <a:srgbClr val="000000"/>
                </a:solidFill>
                <a:effectLst/>
                <a:latin typeface="system-ui"/>
              </a:rPr>
              <a:t>You do not have because you do not ask. You ask and don’t receive because you ask with wrong motives, so that you may spend it on your pleasures.</a:t>
            </a:r>
            <a:endParaRPr lang="en-US" sz="4800" dirty="0"/>
          </a:p>
        </p:txBody>
      </p:sp>
    </p:spTree>
    <p:extLst>
      <p:ext uri="{BB962C8B-B14F-4D97-AF65-F5344CB8AC3E}">
        <p14:creationId xmlns:p14="http://schemas.microsoft.com/office/powerpoint/2010/main" val="146257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DCC3-2B61-F173-8F8A-9365F7E14F55}"/>
              </a:ext>
            </a:extLst>
          </p:cNvPr>
          <p:cNvSpPr>
            <a:spLocks noGrp="1"/>
          </p:cNvSpPr>
          <p:nvPr>
            <p:ph type="title"/>
          </p:nvPr>
        </p:nvSpPr>
        <p:spPr/>
        <p:txBody>
          <a:bodyPr/>
          <a:lstStyle/>
          <a:p>
            <a:r>
              <a:rPr lang="en-US" dirty="0"/>
              <a:t>John 3:16 (KJV)</a:t>
            </a:r>
          </a:p>
        </p:txBody>
      </p:sp>
      <p:sp>
        <p:nvSpPr>
          <p:cNvPr id="3" name="Content Placeholder 2">
            <a:extLst>
              <a:ext uri="{FF2B5EF4-FFF2-40B4-BE49-F238E27FC236}">
                <a16:creationId xmlns:a16="http://schemas.microsoft.com/office/drawing/2014/main" id="{4F552869-2DA9-06F8-52E2-F7C810C143A3}"/>
              </a:ext>
            </a:extLst>
          </p:cNvPr>
          <p:cNvSpPr>
            <a:spLocks noGrp="1"/>
          </p:cNvSpPr>
          <p:nvPr>
            <p:ph idx="1"/>
          </p:nvPr>
        </p:nvSpPr>
        <p:spPr/>
        <p:txBody>
          <a:bodyPr>
            <a:normAutofit/>
          </a:bodyPr>
          <a:lstStyle/>
          <a:p>
            <a:pPr marL="0" indent="0">
              <a:buNone/>
            </a:pPr>
            <a:r>
              <a:rPr lang="en-US" sz="6000" b="0" i="0" dirty="0">
                <a:solidFill>
                  <a:srgbClr val="040C28"/>
                </a:solidFill>
                <a:effectLst/>
                <a:latin typeface="Google Sans"/>
              </a:rPr>
              <a:t>For God so loved the world, that he gave his only begotten Son, that whosoever believeth in him should not perish, but have everlasting life.</a:t>
            </a:r>
            <a:endParaRPr lang="en-US" sz="6000" dirty="0"/>
          </a:p>
        </p:txBody>
      </p:sp>
    </p:spTree>
    <p:extLst>
      <p:ext uri="{BB962C8B-B14F-4D97-AF65-F5344CB8AC3E}">
        <p14:creationId xmlns:p14="http://schemas.microsoft.com/office/powerpoint/2010/main" val="283425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776CA-4459-3880-920E-543671AF6177}"/>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9600" dirty="0"/>
              <a:t>DOES GOD LOVE US?</a:t>
            </a:r>
          </a:p>
        </p:txBody>
      </p:sp>
    </p:spTree>
    <p:extLst>
      <p:ext uri="{BB962C8B-B14F-4D97-AF65-F5344CB8AC3E}">
        <p14:creationId xmlns:p14="http://schemas.microsoft.com/office/powerpoint/2010/main" val="247217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DCC3-2B61-F173-8F8A-9365F7E14F55}"/>
              </a:ext>
            </a:extLst>
          </p:cNvPr>
          <p:cNvSpPr>
            <a:spLocks noGrp="1"/>
          </p:cNvSpPr>
          <p:nvPr>
            <p:ph type="title"/>
          </p:nvPr>
        </p:nvSpPr>
        <p:spPr/>
        <p:txBody>
          <a:bodyPr/>
          <a:lstStyle/>
          <a:p>
            <a:r>
              <a:rPr lang="en-US" dirty="0"/>
              <a:t>John 3:16 (KJV)</a:t>
            </a:r>
          </a:p>
        </p:txBody>
      </p:sp>
      <p:sp>
        <p:nvSpPr>
          <p:cNvPr id="3" name="Content Placeholder 2">
            <a:extLst>
              <a:ext uri="{FF2B5EF4-FFF2-40B4-BE49-F238E27FC236}">
                <a16:creationId xmlns:a16="http://schemas.microsoft.com/office/drawing/2014/main" id="{4F552869-2DA9-06F8-52E2-F7C810C143A3}"/>
              </a:ext>
            </a:extLst>
          </p:cNvPr>
          <p:cNvSpPr>
            <a:spLocks noGrp="1"/>
          </p:cNvSpPr>
          <p:nvPr>
            <p:ph idx="1"/>
          </p:nvPr>
        </p:nvSpPr>
        <p:spPr/>
        <p:txBody>
          <a:bodyPr>
            <a:normAutofit/>
          </a:bodyPr>
          <a:lstStyle/>
          <a:p>
            <a:pPr marL="0" indent="0">
              <a:buNone/>
            </a:pPr>
            <a:r>
              <a:rPr lang="en-US" sz="6000" b="0" i="0" dirty="0">
                <a:solidFill>
                  <a:srgbClr val="FF0000"/>
                </a:solidFill>
                <a:effectLst/>
                <a:latin typeface="Google Sans"/>
              </a:rPr>
              <a:t>For God so loved the world</a:t>
            </a:r>
            <a:r>
              <a:rPr lang="en-US" sz="6000" b="0" i="0" dirty="0">
                <a:solidFill>
                  <a:srgbClr val="040C28"/>
                </a:solidFill>
                <a:effectLst/>
                <a:latin typeface="Google Sans"/>
              </a:rPr>
              <a:t>, that he gave his only begotten Son, that whosoever believeth in him should not perish, but have everlasting life.</a:t>
            </a:r>
            <a:endParaRPr lang="en-US" sz="6000" dirty="0"/>
          </a:p>
        </p:txBody>
      </p:sp>
    </p:spTree>
    <p:extLst>
      <p:ext uri="{BB962C8B-B14F-4D97-AF65-F5344CB8AC3E}">
        <p14:creationId xmlns:p14="http://schemas.microsoft.com/office/powerpoint/2010/main" val="1878268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294</Words>
  <Application>Microsoft Office PowerPoint</Application>
  <PresentationFormat>Widescreen</PresentationFormat>
  <Paragraphs>25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Google Sans</vt:lpstr>
      <vt:lpstr>system-ui</vt:lpstr>
      <vt:lpstr>Office Theme</vt:lpstr>
      <vt:lpstr>PowerPoint Presentation</vt:lpstr>
      <vt:lpstr>PowerPoint Presentation</vt:lpstr>
      <vt:lpstr>PowerPoint Presentation</vt:lpstr>
      <vt:lpstr>Acts 16:6-7</vt:lpstr>
      <vt:lpstr>Acts 16:8-10</vt:lpstr>
      <vt:lpstr>James 4:2-3</vt:lpstr>
      <vt:lpstr>John 3:16 (KJV)</vt:lpstr>
      <vt:lpstr>PowerPoint Presentation</vt:lpstr>
      <vt:lpstr>John 3:16 (KJV)</vt:lpstr>
      <vt:lpstr>1 John 3:16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Gardner</dc:creator>
  <cp:lastModifiedBy>Natasha Gardner</cp:lastModifiedBy>
  <cp:revision>1</cp:revision>
  <dcterms:created xsi:type="dcterms:W3CDTF">2023-10-22T12:30:14Z</dcterms:created>
  <dcterms:modified xsi:type="dcterms:W3CDTF">2023-10-22T12:46:21Z</dcterms:modified>
</cp:coreProperties>
</file>