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7" r:id="rId10"/>
    <p:sldId id="268" r:id="rId11"/>
    <p:sldId id="269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ECEEE-A40D-31E2-76ED-BB1D897513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5C0587-C787-F998-8BBC-70C58AC99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17B94-931D-7FE2-C06B-140FCB5F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ED09-DE01-43A5-8716-BD115F199A4B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B7903-F4B4-DFE8-5F70-44D1D8175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7E3F-ABAE-9103-E0A1-035E635DF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0269-1F35-4E6C-AEB5-5A31E18A0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1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BA681-2875-2FC4-E1C9-8F314A499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02716F-C0B5-2DCC-0D6C-581ADD3940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5DF19-9766-F387-3081-B8A9079F3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ED09-DE01-43A5-8716-BD115F199A4B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1050A-4C4C-162E-A436-20391B4D9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1D462-F578-1B18-6A60-F4A2981B5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0269-1F35-4E6C-AEB5-5A31E18A0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4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84DF2E-6FB1-91AA-042F-E2212BEA86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A74809-2A15-F89B-8A12-646FAE90F6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B01E7-4462-FA5F-40C0-9F370122C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ED09-DE01-43A5-8716-BD115F199A4B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16522-0B31-B156-EDE3-E8C77982B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30B58-B297-DAEC-D7A8-2CC726410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0269-1F35-4E6C-AEB5-5A31E18A0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27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62C60-8FA5-F9D9-1861-3D32B06E8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39672-DA67-DC8C-0140-E934F0F2B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898CC-5FE3-E4CE-D4CA-AEDF91996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ED09-DE01-43A5-8716-BD115F199A4B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52E3B-A486-349D-085C-735350DD0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C2AA9-560E-FB01-8832-468317C6A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0269-1F35-4E6C-AEB5-5A31E18A0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0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C2272-3C95-0997-10A3-A539EE6CD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1B08E-2EBA-F28B-7ABA-B8BB3B87B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FDDC7-63FE-2098-5511-186FF4770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ED09-DE01-43A5-8716-BD115F199A4B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F6FB8-47DF-ED11-8EF8-DAD3637E2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D3023-94D3-E2DA-1300-C30B7274D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0269-1F35-4E6C-AEB5-5A31E18A0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89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91803-92CC-9452-651E-B4C443F53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DEDB6-CDBA-FF2E-CD2E-D270D3437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9AFB82-7377-0AB0-32D9-5304D7F30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AB0A2-D26B-DEB5-79F2-050CB2291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ED09-DE01-43A5-8716-BD115F199A4B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C25D04-57FF-843C-5182-55AB1F6C7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1B5E1B-B037-360E-123E-70D5F9C26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0269-1F35-4E6C-AEB5-5A31E18A0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73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820D3-1E5E-CE01-65AC-5DEF30534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4786D-BEDD-DF85-B82E-DBC70C624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DC981-8BF1-5BF2-242B-6F3284ECC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B3C651-9D86-BC42-C97B-25270B4A04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4B3674-E94A-4873-6C33-547E83D52B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394B6A-D555-C221-AFA9-756439BEB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ED09-DE01-43A5-8716-BD115F199A4B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FC43DC-BED8-9A82-695D-1236BE1F5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C438BD-F9D6-B664-D2C8-432F35ABD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0269-1F35-4E6C-AEB5-5A31E18A0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7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151D8-C506-B7AA-CE1C-135577D0B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AA588F-2951-3844-F6E3-660E62B32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ED09-DE01-43A5-8716-BD115F199A4B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2A54D3-5E87-E927-0757-7E22F7927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4BA68-0E0B-920B-4862-63C0D4675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0269-1F35-4E6C-AEB5-5A31E18A0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27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7B5AE-EA60-0070-AF12-B26E28662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ED09-DE01-43A5-8716-BD115F199A4B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768A08-401C-1E38-B407-DE81BA41E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EDC41-78C2-6850-A17C-188858124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0269-1F35-4E6C-AEB5-5A31E18A0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16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F1938-74AC-E194-9636-C9094514D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98110-B5DD-DE63-735A-6FF5641C2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77F12-51C4-98D6-C1C4-662FE712C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2448C0-2451-E7BA-14D4-CA30F287A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ED09-DE01-43A5-8716-BD115F199A4B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7BBCF-CC6B-4992-F315-1618170FE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F01672-41FB-8ED9-348E-575D3C154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0269-1F35-4E6C-AEB5-5A31E18A0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33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B4850-09A6-31CB-B5DF-79D51C6F6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3E9000-360C-A928-73DD-CAC4613344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28FB7-96D7-8E76-30EF-8C13A2D37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DDB680-A180-C65F-8238-E8CA84DE3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ED09-DE01-43A5-8716-BD115F199A4B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2B743-D100-D234-F707-F2CC63D9A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6B6778-532C-14EC-5461-DA8DFDE08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0269-1F35-4E6C-AEB5-5A31E18A0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80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F9FCC4-0C37-D325-C68C-08BE0B79B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A32B4B-B242-703A-46FB-1C5556BF8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0282C-3BA3-7996-D1A4-D1DE9D5362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7ED09-DE01-43A5-8716-BD115F199A4B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BE9F7-7068-28A1-45BB-957CE97FAF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7C862-1CA7-35A4-3600-61C7985E2A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A0269-1F35-4E6C-AEB5-5A31E18A0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44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5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a leafy branch&#10;&#10;Description automatically generated">
            <a:extLst>
              <a:ext uri="{FF2B5EF4-FFF2-40B4-BE49-F238E27FC236}">
                <a16:creationId xmlns:a16="http://schemas.microsoft.com/office/drawing/2014/main" id="{22659A6D-B1F2-FD0F-C9CC-6CD3904B2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850" y="489448"/>
            <a:ext cx="3882247" cy="581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68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4A2EB-46F1-504C-3351-84430D8BB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Crucifixion and Death</a:t>
            </a:r>
            <a:br>
              <a:rPr lang="en-US" dirty="0"/>
            </a:br>
            <a:r>
              <a:rPr lang="en-US" dirty="0"/>
              <a:t>(Luke 23:34, 46)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962C9-A4F7-013D-66E5-7BB1E27FF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0" i="0" dirty="0">
                <a:solidFill>
                  <a:srgbClr val="FF0000"/>
                </a:solidFill>
                <a:effectLst/>
                <a:latin typeface="system-ui"/>
              </a:rPr>
              <a:t>Then Jesus said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system-ui"/>
              </a:rPr>
              <a:t>, “Father, forgive them, because they do not know what they are doing.” And they divided his clothes and cast lots…</a:t>
            </a:r>
            <a:r>
              <a:rPr lang="en-US" sz="4800" b="0" i="0" dirty="0">
                <a:solidFill>
                  <a:srgbClr val="FF0000"/>
                </a:solidFill>
                <a:effectLst/>
                <a:latin typeface="system-ui"/>
              </a:rPr>
              <a:t>And Jesus called out with a loud voice, 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system-ui"/>
              </a:rPr>
              <a:t>“Father, </a:t>
            </a:r>
            <a:r>
              <a:rPr lang="en-US" sz="4800" i="0" dirty="0">
                <a:solidFill>
                  <a:srgbClr val="000000"/>
                </a:solidFill>
                <a:effectLst/>
                <a:latin typeface="system-ui"/>
              </a:rPr>
              <a:t>into your hands I entrust my spirit.” 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system-ui"/>
              </a:rPr>
              <a:t>Saying this, he breathed his last.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37102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14963-6550-8267-9CC2-042C258EA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1880816"/>
            <a:ext cx="6713552" cy="411917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4400" b="0" i="0" dirty="0">
                <a:solidFill>
                  <a:srgbClr val="000000"/>
                </a:solidFill>
                <a:effectLst/>
                <a:latin typeface="system-ui"/>
              </a:rPr>
              <a:t>“Who is the one who condemns? Christ Jesus is the one who died, but even more, has been raised; he also is at the right hand of God and </a:t>
            </a:r>
            <a:r>
              <a:rPr lang="en-US" sz="4400" b="0" i="0" dirty="0">
                <a:solidFill>
                  <a:srgbClr val="FF0000"/>
                </a:solidFill>
                <a:effectLst/>
                <a:latin typeface="system-ui"/>
              </a:rPr>
              <a:t>intercedes for us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system-ui"/>
              </a:rPr>
              <a:t>.” </a:t>
            </a:r>
            <a:r>
              <a:rPr lang="en-US" sz="4400" dirty="0"/>
              <a:t>– Romans 8:34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AA14F3-96E0-8232-7237-9BCBC62A71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3" r="7202" b="1"/>
          <a:stretch/>
        </p:blipFill>
        <p:spPr>
          <a:xfrm>
            <a:off x="7678443" y="2103307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91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B44E51-617D-3765-864D-79B547C9E9A3}"/>
              </a:ext>
            </a:extLst>
          </p:cNvPr>
          <p:cNvSpPr txBox="1"/>
          <p:nvPr/>
        </p:nvSpPr>
        <p:spPr>
          <a:xfrm>
            <a:off x="4293496" y="3710129"/>
            <a:ext cx="3084196" cy="1078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latin typeface="+mj-lt"/>
                <a:ea typeface="+mj-ea"/>
                <a:cs typeface="+mj-cs"/>
                <a:sym typeface="Wingdings" panose="05000000000000000000" pitchFamily="2" charset="2"/>
              </a:rPr>
              <a:t></a:t>
            </a:r>
            <a:endParaRPr lang="en-US" sz="6600" dirty="0">
              <a:latin typeface="+mj-lt"/>
              <a:ea typeface="+mj-ea"/>
              <a:cs typeface="+mj-cs"/>
            </a:endParaRP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076767-BE9E-B6B5-CFF8-FA14520FE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8971"/>
            <a:ext cx="4535051" cy="46041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5B89AE-118F-E722-AEAB-5FBE5545A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9608" y="1868971"/>
            <a:ext cx="4494543" cy="45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5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316AC2-92EF-BD24-CE9C-BDDBD8B8B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PRAYER WAS </a:t>
            </a:r>
            <a:r>
              <a:rPr lang="en-US" sz="54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HIS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CORNERSTONE</a:t>
            </a:r>
          </a:p>
        </p:txBody>
      </p:sp>
    </p:spTree>
    <p:extLst>
      <p:ext uri="{BB962C8B-B14F-4D97-AF65-F5344CB8AC3E}">
        <p14:creationId xmlns:p14="http://schemas.microsoft.com/office/powerpoint/2010/main" val="92651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8A1E3-6CA3-DDF9-698F-B964F4C45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Baptism (Luke 3:21-22)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CC749-2152-07CB-E450-C79197E3D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0" i="0" dirty="0">
                <a:solidFill>
                  <a:srgbClr val="000000"/>
                </a:solidFill>
                <a:effectLst/>
                <a:latin typeface="system-ui"/>
              </a:rPr>
              <a:t>When all the people were baptized, Jesus also was baptized. </a:t>
            </a:r>
            <a:r>
              <a:rPr lang="en-US" sz="4800" b="0" i="0" dirty="0">
                <a:solidFill>
                  <a:srgbClr val="FF0000"/>
                </a:solidFill>
                <a:effectLst/>
                <a:latin typeface="system-ui"/>
              </a:rPr>
              <a:t>As he was praying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system-ui"/>
              </a:rPr>
              <a:t>, heaven opened, and the Holy Spirit descended on him in a physical appearance like a dove. And a voice came from heaven: “You are my beloved Son; with you I am well-pleased.”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78618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076767-BE9E-B6B5-CFF8-FA14520FE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250" y="643467"/>
            <a:ext cx="54874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80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14963-6550-8267-9CC2-042C258EA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1880816"/>
            <a:ext cx="6713552" cy="411917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4000" b="0" i="0" dirty="0">
                <a:effectLst/>
                <a:latin typeface="system-ui"/>
              </a:rPr>
              <a:t>When it was day, he went out and made his way to a deserted place. But the crowds were searching for him. They came to him and tried to keep him from leaving them…Yet he 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system-ui"/>
              </a:rPr>
              <a:t>often</a:t>
            </a:r>
            <a:r>
              <a:rPr lang="en-US" sz="4000" b="0" i="0" dirty="0">
                <a:effectLst/>
                <a:latin typeface="system-ui"/>
              </a:rPr>
              <a:t> withdrew to deserted places and 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system-ui"/>
              </a:rPr>
              <a:t>prayed</a:t>
            </a:r>
            <a:r>
              <a:rPr lang="en-US" sz="4000" b="0" i="0" dirty="0">
                <a:effectLst/>
                <a:latin typeface="system-ui"/>
              </a:rPr>
              <a:t>.  - Luke 4:42, Luke 5:16</a:t>
            </a: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AA14F3-96E0-8232-7237-9BCBC62A71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3" r="7202" b="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03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14963-6550-8267-9CC2-042C258EA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1880816"/>
            <a:ext cx="6713552" cy="411917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4000" dirty="0"/>
              <a:t>“So, we don’t pray to check off a box or do what every ‘good Christian’ does; we pray because it is in the fabric of our spiritual DNA.”  </a:t>
            </a:r>
          </a:p>
          <a:p>
            <a:pPr marL="0" indent="0">
              <a:buNone/>
            </a:pPr>
            <a:r>
              <a:rPr lang="en-US" sz="4000" dirty="0"/>
              <a:t>- </a:t>
            </a:r>
            <a:r>
              <a:rPr lang="en-US" sz="4000" dirty="0" err="1"/>
              <a:t>Ashlenn</a:t>
            </a:r>
            <a:r>
              <a:rPr lang="en-US" sz="4000" dirty="0"/>
              <a:t> Von Wiegand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AA14F3-96E0-8232-7237-9BCBC62A71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3" r="7202" b="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46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4A2EB-46F1-504C-3351-84430D8BB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Garden of Gethsemane </a:t>
            </a:r>
            <a:br>
              <a:rPr lang="en-US" dirty="0"/>
            </a:br>
            <a:r>
              <a:rPr lang="en-US" dirty="0"/>
              <a:t>(Luke 22:39-46)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962C9-A4F7-013D-66E5-7BB1E27FF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0" i="0" dirty="0">
                <a:solidFill>
                  <a:srgbClr val="000000"/>
                </a:solidFill>
                <a:effectLst/>
                <a:latin typeface="system-ui"/>
              </a:rPr>
              <a:t>Then he withdrew from them about a stone’s throw, knelt down, and </a:t>
            </a:r>
            <a:r>
              <a:rPr lang="en-US" sz="5400" b="0" i="0" dirty="0">
                <a:solidFill>
                  <a:srgbClr val="FF0000"/>
                </a:solidFill>
                <a:effectLst/>
                <a:latin typeface="system-ui"/>
              </a:rPr>
              <a:t>began to pray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system-ui"/>
              </a:rPr>
              <a:t>, </a:t>
            </a:r>
            <a:r>
              <a:rPr lang="en-US" sz="5400" b="1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system-ui"/>
              </a:rPr>
              <a:t>“Father, if you are willing, take this cup away from me—nevertheless, not my will, but yours, be done.”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105300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4A2EB-46F1-504C-3351-84430D8BB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Garden of Gethsemane </a:t>
            </a:r>
            <a:br>
              <a:rPr lang="en-US" dirty="0"/>
            </a:br>
            <a:r>
              <a:rPr lang="en-US" dirty="0"/>
              <a:t>(Luke 22:39-46)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962C9-A4F7-013D-66E5-7BB1E27FF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0" i="0" dirty="0">
                <a:solidFill>
                  <a:srgbClr val="000000"/>
                </a:solidFill>
                <a:effectLst/>
                <a:latin typeface="system-ui"/>
              </a:rPr>
              <a:t>Then an angel from heaven appeared to him, strengthening him. Being in anguish, </a:t>
            </a:r>
            <a:r>
              <a:rPr lang="en-US" sz="5400" b="0" i="0" dirty="0">
                <a:solidFill>
                  <a:srgbClr val="FF0000"/>
                </a:solidFill>
                <a:effectLst/>
                <a:latin typeface="system-ui"/>
              </a:rPr>
              <a:t>he prayed more fervently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system-ui"/>
              </a:rPr>
              <a:t>, and his sweat became like drops of blood falling to the ground.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446826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14963-6550-8267-9CC2-042C258EA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1880816"/>
            <a:ext cx="6713552" cy="411917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4400" dirty="0"/>
              <a:t>“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system-ui"/>
              </a:rPr>
              <a:t>During his earthly life, </a:t>
            </a:r>
            <a:r>
              <a:rPr lang="en-US" sz="4400" b="0" i="0" dirty="0">
                <a:solidFill>
                  <a:srgbClr val="FF0000"/>
                </a:solidFill>
                <a:effectLst/>
                <a:latin typeface="system-ui"/>
              </a:rPr>
              <a:t>he offered prayers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system-ui"/>
              </a:rPr>
              <a:t> and appeals with loud cries and tears to the one who was able to save him from death, and he was heard because of his reverence.”</a:t>
            </a:r>
            <a:endParaRPr lang="en-US" sz="4400" dirty="0"/>
          </a:p>
          <a:p>
            <a:pPr marL="0" indent="0">
              <a:buNone/>
            </a:pPr>
            <a:r>
              <a:rPr lang="en-US" sz="4400" dirty="0"/>
              <a:t>- Hebrews 5:7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AA14F3-96E0-8232-7237-9BCBC62A71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3" r="7202" b="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07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400</Words>
  <Application>Microsoft Office PowerPoint</Application>
  <PresentationFormat>Widescreen</PresentationFormat>
  <Paragraphs>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system-ui</vt:lpstr>
      <vt:lpstr>Office Theme</vt:lpstr>
      <vt:lpstr>PowerPoint Presentation</vt:lpstr>
      <vt:lpstr>PRAYER WAS HIS CORNERSTONE</vt:lpstr>
      <vt:lpstr>Baptism (Luke 3:21-22)</vt:lpstr>
      <vt:lpstr>PowerPoint Presentation</vt:lpstr>
      <vt:lpstr>PowerPoint Presentation</vt:lpstr>
      <vt:lpstr>PowerPoint Presentation</vt:lpstr>
      <vt:lpstr>Garden of Gethsemane  (Luke 22:39-46)</vt:lpstr>
      <vt:lpstr>Garden of Gethsemane  (Luke 22:39-46)</vt:lpstr>
      <vt:lpstr>PowerPoint Presentation</vt:lpstr>
      <vt:lpstr>Crucifixion and Death (Luke 23:34, 46)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Natasha Gardner</dc:creator>
  <cp:lastModifiedBy>Natasha Gardner</cp:lastModifiedBy>
  <cp:revision>1</cp:revision>
  <dcterms:created xsi:type="dcterms:W3CDTF">2023-10-01T11:14:50Z</dcterms:created>
  <dcterms:modified xsi:type="dcterms:W3CDTF">2023-10-01T11:58:33Z</dcterms:modified>
</cp:coreProperties>
</file>