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71" r:id="rId4"/>
    <p:sldId id="272" r:id="rId5"/>
    <p:sldId id="259" r:id="rId6"/>
    <p:sldId id="273" r:id="rId7"/>
    <p:sldId id="277" r:id="rId8"/>
    <p:sldId id="274" r:id="rId9"/>
    <p:sldId id="275" r:id="rId10"/>
    <p:sldId id="276" r:id="rId11"/>
    <p:sldId id="279" r:id="rId12"/>
    <p:sldId id="278" r:id="rId13"/>
    <p:sldId id="281" r:id="rId14"/>
    <p:sldId id="280" r:id="rId15"/>
    <p:sldId id="282"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4EE6CC2-9D21-4CD1-A671-3D1DB41BEAFC}" type="datetimeFigureOut">
              <a:rPr lang="en-US" smtClean="0"/>
              <a:t>10/1/2023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BC35F1B-8728-4A4C-8925-DFFDB63DB58A}" type="slidenum">
              <a:rPr lang="en-US" smtClean="0"/>
              <a:t>‹#›</a:t>
            </a:fld>
            <a:endParaRPr lang="en-US"/>
          </a:p>
        </p:txBody>
      </p:sp>
    </p:spTree>
    <p:extLst>
      <p:ext uri="{BB962C8B-B14F-4D97-AF65-F5344CB8AC3E}">
        <p14:creationId xmlns:p14="http://schemas.microsoft.com/office/powerpoint/2010/main" val="251310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35F1B-8728-4A4C-8925-DFFDB63DB58A}" type="slidenum">
              <a:rPr lang="en-US" smtClean="0"/>
              <a:t>1</a:t>
            </a:fld>
            <a:endParaRPr lang="en-US"/>
          </a:p>
        </p:txBody>
      </p:sp>
    </p:spTree>
    <p:extLst>
      <p:ext uri="{BB962C8B-B14F-4D97-AF65-F5344CB8AC3E}">
        <p14:creationId xmlns:p14="http://schemas.microsoft.com/office/powerpoint/2010/main" val="137123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35F1B-8728-4A4C-8925-DFFDB63DB58A}" type="slidenum">
              <a:rPr lang="en-US" smtClean="0"/>
              <a:t>2</a:t>
            </a:fld>
            <a:endParaRPr lang="en-US"/>
          </a:p>
        </p:txBody>
      </p:sp>
    </p:spTree>
    <p:extLst>
      <p:ext uri="{BB962C8B-B14F-4D97-AF65-F5344CB8AC3E}">
        <p14:creationId xmlns:p14="http://schemas.microsoft.com/office/powerpoint/2010/main" val="350251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35F1B-8728-4A4C-8925-DFFDB63DB58A}" type="slidenum">
              <a:rPr lang="en-US" smtClean="0"/>
              <a:t>3</a:t>
            </a:fld>
            <a:endParaRPr lang="en-US"/>
          </a:p>
        </p:txBody>
      </p:sp>
    </p:spTree>
    <p:extLst>
      <p:ext uri="{BB962C8B-B14F-4D97-AF65-F5344CB8AC3E}">
        <p14:creationId xmlns:p14="http://schemas.microsoft.com/office/powerpoint/2010/main" val="111260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35F1B-8728-4A4C-8925-DFFDB63DB58A}" type="slidenum">
              <a:rPr lang="en-US" smtClean="0"/>
              <a:t>4</a:t>
            </a:fld>
            <a:endParaRPr lang="en-US"/>
          </a:p>
        </p:txBody>
      </p:sp>
    </p:spTree>
    <p:extLst>
      <p:ext uri="{BB962C8B-B14F-4D97-AF65-F5344CB8AC3E}">
        <p14:creationId xmlns:p14="http://schemas.microsoft.com/office/powerpoint/2010/main" val="1691861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35F1B-8728-4A4C-8925-DFFDB63DB58A}" type="slidenum">
              <a:rPr lang="en-US" smtClean="0"/>
              <a:t>5</a:t>
            </a:fld>
            <a:endParaRPr lang="en-US"/>
          </a:p>
        </p:txBody>
      </p:sp>
    </p:spTree>
    <p:extLst>
      <p:ext uri="{BB962C8B-B14F-4D97-AF65-F5344CB8AC3E}">
        <p14:creationId xmlns:p14="http://schemas.microsoft.com/office/powerpoint/2010/main" val="405873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35F1B-8728-4A4C-8925-DFFDB63DB58A}" type="slidenum">
              <a:rPr lang="en-US" smtClean="0"/>
              <a:t>6</a:t>
            </a:fld>
            <a:endParaRPr lang="en-US"/>
          </a:p>
        </p:txBody>
      </p:sp>
    </p:spTree>
    <p:extLst>
      <p:ext uri="{BB962C8B-B14F-4D97-AF65-F5344CB8AC3E}">
        <p14:creationId xmlns:p14="http://schemas.microsoft.com/office/powerpoint/2010/main" val="66005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35F1B-8728-4A4C-8925-DFFDB63DB58A}" type="slidenum">
              <a:rPr lang="en-US" smtClean="0"/>
              <a:t>7</a:t>
            </a:fld>
            <a:endParaRPr lang="en-US"/>
          </a:p>
        </p:txBody>
      </p:sp>
    </p:spTree>
    <p:extLst>
      <p:ext uri="{BB962C8B-B14F-4D97-AF65-F5344CB8AC3E}">
        <p14:creationId xmlns:p14="http://schemas.microsoft.com/office/powerpoint/2010/main" val="330892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35F1B-8728-4A4C-8925-DFFDB63DB58A}" type="slidenum">
              <a:rPr lang="en-US" smtClean="0"/>
              <a:t>8</a:t>
            </a:fld>
            <a:endParaRPr lang="en-US"/>
          </a:p>
        </p:txBody>
      </p:sp>
    </p:spTree>
    <p:extLst>
      <p:ext uri="{BB962C8B-B14F-4D97-AF65-F5344CB8AC3E}">
        <p14:creationId xmlns:p14="http://schemas.microsoft.com/office/powerpoint/2010/main" val="1073989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35F1B-8728-4A4C-8925-DFFDB63DB58A}" type="slidenum">
              <a:rPr lang="en-US" smtClean="0"/>
              <a:t>11</a:t>
            </a:fld>
            <a:endParaRPr lang="en-US"/>
          </a:p>
        </p:txBody>
      </p:sp>
    </p:spTree>
    <p:extLst>
      <p:ext uri="{BB962C8B-B14F-4D97-AF65-F5344CB8AC3E}">
        <p14:creationId xmlns:p14="http://schemas.microsoft.com/office/powerpoint/2010/main" val="51897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CEEE-A40D-31E2-76ED-BB1D897513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5C0587-C787-F998-8BBC-70C58AC99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E17B94-931D-7FE2-C06B-140FCB5F51F9}"/>
              </a:ext>
            </a:extLst>
          </p:cNvPr>
          <p:cNvSpPr>
            <a:spLocks noGrp="1"/>
          </p:cNvSpPr>
          <p:nvPr>
            <p:ph type="dt" sz="half" idx="10"/>
          </p:nvPr>
        </p:nvSpPr>
        <p:spPr/>
        <p:txBody>
          <a:bodyPr/>
          <a:lstStyle/>
          <a:p>
            <a:fld id="{D4F7ED09-DE01-43A5-8716-BD115F199A4B}" type="datetimeFigureOut">
              <a:rPr lang="en-US" smtClean="0"/>
              <a:t>10/1/2023</a:t>
            </a:fld>
            <a:endParaRPr lang="en-US"/>
          </a:p>
        </p:txBody>
      </p:sp>
      <p:sp>
        <p:nvSpPr>
          <p:cNvPr id="5" name="Footer Placeholder 4">
            <a:extLst>
              <a:ext uri="{FF2B5EF4-FFF2-40B4-BE49-F238E27FC236}">
                <a16:creationId xmlns:a16="http://schemas.microsoft.com/office/drawing/2014/main" id="{3D3B7903-F4B4-DFE8-5F70-44D1D8175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07E3F-ABAE-9103-E0A1-035E635DF0FF}"/>
              </a:ext>
            </a:extLst>
          </p:cNvPr>
          <p:cNvSpPr>
            <a:spLocks noGrp="1"/>
          </p:cNvSpPr>
          <p:nvPr>
            <p:ph type="sldNum" sz="quarter" idx="12"/>
          </p:nvPr>
        </p:nvSpPr>
        <p:spPr/>
        <p:txBody>
          <a:bodyPr/>
          <a:lstStyle/>
          <a:p>
            <a:fld id="{83DA0269-1F35-4E6C-AEB5-5A31E18A006B}" type="slidenum">
              <a:rPr lang="en-US" smtClean="0"/>
              <a:t>‹#›</a:t>
            </a:fld>
            <a:endParaRPr lang="en-US"/>
          </a:p>
        </p:txBody>
      </p:sp>
    </p:spTree>
    <p:extLst>
      <p:ext uri="{BB962C8B-B14F-4D97-AF65-F5344CB8AC3E}">
        <p14:creationId xmlns:p14="http://schemas.microsoft.com/office/powerpoint/2010/main" val="25176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A681-2875-2FC4-E1C9-8F314A4996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02716F-C0B5-2DCC-0D6C-581ADD3940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5DF19-9766-F387-3081-B8A9079F39DE}"/>
              </a:ext>
            </a:extLst>
          </p:cNvPr>
          <p:cNvSpPr>
            <a:spLocks noGrp="1"/>
          </p:cNvSpPr>
          <p:nvPr>
            <p:ph type="dt" sz="half" idx="10"/>
          </p:nvPr>
        </p:nvSpPr>
        <p:spPr/>
        <p:txBody>
          <a:bodyPr/>
          <a:lstStyle/>
          <a:p>
            <a:fld id="{D4F7ED09-DE01-43A5-8716-BD115F199A4B}" type="datetimeFigureOut">
              <a:rPr lang="en-US" smtClean="0"/>
              <a:t>10/1/2023</a:t>
            </a:fld>
            <a:endParaRPr lang="en-US"/>
          </a:p>
        </p:txBody>
      </p:sp>
      <p:sp>
        <p:nvSpPr>
          <p:cNvPr id="5" name="Footer Placeholder 4">
            <a:extLst>
              <a:ext uri="{FF2B5EF4-FFF2-40B4-BE49-F238E27FC236}">
                <a16:creationId xmlns:a16="http://schemas.microsoft.com/office/drawing/2014/main" id="{5761050A-4C4C-162E-A436-20391B4D9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1D462-F578-1B18-6A60-F4A2981B59B2}"/>
              </a:ext>
            </a:extLst>
          </p:cNvPr>
          <p:cNvSpPr>
            <a:spLocks noGrp="1"/>
          </p:cNvSpPr>
          <p:nvPr>
            <p:ph type="sldNum" sz="quarter" idx="12"/>
          </p:nvPr>
        </p:nvSpPr>
        <p:spPr/>
        <p:txBody>
          <a:bodyPr/>
          <a:lstStyle/>
          <a:p>
            <a:fld id="{83DA0269-1F35-4E6C-AEB5-5A31E18A006B}" type="slidenum">
              <a:rPr lang="en-US" smtClean="0"/>
              <a:t>‹#›</a:t>
            </a:fld>
            <a:endParaRPr lang="en-US"/>
          </a:p>
        </p:txBody>
      </p:sp>
    </p:spTree>
    <p:extLst>
      <p:ext uri="{BB962C8B-B14F-4D97-AF65-F5344CB8AC3E}">
        <p14:creationId xmlns:p14="http://schemas.microsoft.com/office/powerpoint/2010/main" val="343404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84DF2E-6FB1-91AA-042F-E2212BEA8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A74809-2A15-F89B-8A12-646FAE90F6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B01E7-4462-FA5F-40C0-9F370122CBDB}"/>
              </a:ext>
            </a:extLst>
          </p:cNvPr>
          <p:cNvSpPr>
            <a:spLocks noGrp="1"/>
          </p:cNvSpPr>
          <p:nvPr>
            <p:ph type="dt" sz="half" idx="10"/>
          </p:nvPr>
        </p:nvSpPr>
        <p:spPr/>
        <p:txBody>
          <a:bodyPr/>
          <a:lstStyle/>
          <a:p>
            <a:fld id="{D4F7ED09-DE01-43A5-8716-BD115F199A4B}" type="datetimeFigureOut">
              <a:rPr lang="en-US" smtClean="0"/>
              <a:t>10/1/2023</a:t>
            </a:fld>
            <a:endParaRPr lang="en-US"/>
          </a:p>
        </p:txBody>
      </p:sp>
      <p:sp>
        <p:nvSpPr>
          <p:cNvPr id="5" name="Footer Placeholder 4">
            <a:extLst>
              <a:ext uri="{FF2B5EF4-FFF2-40B4-BE49-F238E27FC236}">
                <a16:creationId xmlns:a16="http://schemas.microsoft.com/office/drawing/2014/main" id="{A4C16522-0B31-B156-EDE3-E8C77982B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30B58-B297-DAEC-D7A8-2CC726410225}"/>
              </a:ext>
            </a:extLst>
          </p:cNvPr>
          <p:cNvSpPr>
            <a:spLocks noGrp="1"/>
          </p:cNvSpPr>
          <p:nvPr>
            <p:ph type="sldNum" sz="quarter" idx="12"/>
          </p:nvPr>
        </p:nvSpPr>
        <p:spPr/>
        <p:txBody>
          <a:bodyPr/>
          <a:lstStyle/>
          <a:p>
            <a:fld id="{83DA0269-1F35-4E6C-AEB5-5A31E18A006B}" type="slidenum">
              <a:rPr lang="en-US" smtClean="0"/>
              <a:t>‹#›</a:t>
            </a:fld>
            <a:endParaRPr lang="en-US"/>
          </a:p>
        </p:txBody>
      </p:sp>
    </p:spTree>
    <p:extLst>
      <p:ext uri="{BB962C8B-B14F-4D97-AF65-F5344CB8AC3E}">
        <p14:creationId xmlns:p14="http://schemas.microsoft.com/office/powerpoint/2010/main" val="311452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2C60-8FA5-F9D9-1861-3D32B06E8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39672-DA67-DC8C-0140-E934F0F2B2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898CC-5FE3-E4CE-D4CA-AEDF91996276}"/>
              </a:ext>
            </a:extLst>
          </p:cNvPr>
          <p:cNvSpPr>
            <a:spLocks noGrp="1"/>
          </p:cNvSpPr>
          <p:nvPr>
            <p:ph type="dt" sz="half" idx="10"/>
          </p:nvPr>
        </p:nvSpPr>
        <p:spPr/>
        <p:txBody>
          <a:bodyPr/>
          <a:lstStyle/>
          <a:p>
            <a:fld id="{D4F7ED09-DE01-43A5-8716-BD115F199A4B}" type="datetimeFigureOut">
              <a:rPr lang="en-US" smtClean="0"/>
              <a:t>10/1/2023</a:t>
            </a:fld>
            <a:endParaRPr lang="en-US"/>
          </a:p>
        </p:txBody>
      </p:sp>
      <p:sp>
        <p:nvSpPr>
          <p:cNvPr id="5" name="Footer Placeholder 4">
            <a:extLst>
              <a:ext uri="{FF2B5EF4-FFF2-40B4-BE49-F238E27FC236}">
                <a16:creationId xmlns:a16="http://schemas.microsoft.com/office/drawing/2014/main" id="{60452E3B-A486-349D-085C-735350DD0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C2AA9-560E-FB01-8832-468317C6AFBF}"/>
              </a:ext>
            </a:extLst>
          </p:cNvPr>
          <p:cNvSpPr>
            <a:spLocks noGrp="1"/>
          </p:cNvSpPr>
          <p:nvPr>
            <p:ph type="sldNum" sz="quarter" idx="12"/>
          </p:nvPr>
        </p:nvSpPr>
        <p:spPr/>
        <p:txBody>
          <a:bodyPr/>
          <a:lstStyle/>
          <a:p>
            <a:fld id="{83DA0269-1F35-4E6C-AEB5-5A31E18A006B}" type="slidenum">
              <a:rPr lang="en-US" smtClean="0"/>
              <a:t>‹#›</a:t>
            </a:fld>
            <a:endParaRPr lang="en-US"/>
          </a:p>
        </p:txBody>
      </p:sp>
    </p:spTree>
    <p:extLst>
      <p:ext uri="{BB962C8B-B14F-4D97-AF65-F5344CB8AC3E}">
        <p14:creationId xmlns:p14="http://schemas.microsoft.com/office/powerpoint/2010/main" val="89060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2272-3C95-0997-10A3-A539EE6CDE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E1B08E-2EBA-F28B-7ABA-B8BB3B87BB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5FDDC7-63FE-2098-5511-186FF4770603}"/>
              </a:ext>
            </a:extLst>
          </p:cNvPr>
          <p:cNvSpPr>
            <a:spLocks noGrp="1"/>
          </p:cNvSpPr>
          <p:nvPr>
            <p:ph type="dt" sz="half" idx="10"/>
          </p:nvPr>
        </p:nvSpPr>
        <p:spPr/>
        <p:txBody>
          <a:bodyPr/>
          <a:lstStyle/>
          <a:p>
            <a:fld id="{D4F7ED09-DE01-43A5-8716-BD115F199A4B}" type="datetimeFigureOut">
              <a:rPr lang="en-US" smtClean="0"/>
              <a:t>10/1/2023</a:t>
            </a:fld>
            <a:endParaRPr lang="en-US"/>
          </a:p>
        </p:txBody>
      </p:sp>
      <p:sp>
        <p:nvSpPr>
          <p:cNvPr id="5" name="Footer Placeholder 4">
            <a:extLst>
              <a:ext uri="{FF2B5EF4-FFF2-40B4-BE49-F238E27FC236}">
                <a16:creationId xmlns:a16="http://schemas.microsoft.com/office/drawing/2014/main" id="{DC4F6FB8-47DF-ED11-8EF8-DAD3637E2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D3023-94D3-E2DA-1300-C30B7274D45D}"/>
              </a:ext>
            </a:extLst>
          </p:cNvPr>
          <p:cNvSpPr>
            <a:spLocks noGrp="1"/>
          </p:cNvSpPr>
          <p:nvPr>
            <p:ph type="sldNum" sz="quarter" idx="12"/>
          </p:nvPr>
        </p:nvSpPr>
        <p:spPr/>
        <p:txBody>
          <a:bodyPr/>
          <a:lstStyle/>
          <a:p>
            <a:fld id="{83DA0269-1F35-4E6C-AEB5-5A31E18A006B}" type="slidenum">
              <a:rPr lang="en-US" smtClean="0"/>
              <a:t>‹#›</a:t>
            </a:fld>
            <a:endParaRPr lang="en-US"/>
          </a:p>
        </p:txBody>
      </p:sp>
    </p:spTree>
    <p:extLst>
      <p:ext uri="{BB962C8B-B14F-4D97-AF65-F5344CB8AC3E}">
        <p14:creationId xmlns:p14="http://schemas.microsoft.com/office/powerpoint/2010/main" val="328348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1803-92CC-9452-651E-B4C443F537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0DEDB6-CDBA-FF2E-CD2E-D270D34377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9AFB82-7377-0AB0-32D9-5304D7F301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6AB0A2-D26B-DEB5-79F2-050CB229183F}"/>
              </a:ext>
            </a:extLst>
          </p:cNvPr>
          <p:cNvSpPr>
            <a:spLocks noGrp="1"/>
          </p:cNvSpPr>
          <p:nvPr>
            <p:ph type="dt" sz="half" idx="10"/>
          </p:nvPr>
        </p:nvSpPr>
        <p:spPr/>
        <p:txBody>
          <a:bodyPr/>
          <a:lstStyle/>
          <a:p>
            <a:fld id="{D4F7ED09-DE01-43A5-8716-BD115F199A4B}" type="datetimeFigureOut">
              <a:rPr lang="en-US" smtClean="0"/>
              <a:t>10/1/2023</a:t>
            </a:fld>
            <a:endParaRPr lang="en-US"/>
          </a:p>
        </p:txBody>
      </p:sp>
      <p:sp>
        <p:nvSpPr>
          <p:cNvPr id="6" name="Footer Placeholder 5">
            <a:extLst>
              <a:ext uri="{FF2B5EF4-FFF2-40B4-BE49-F238E27FC236}">
                <a16:creationId xmlns:a16="http://schemas.microsoft.com/office/drawing/2014/main" id="{9CC25D04-57FF-843C-5182-55AB1F6C7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B5E1B-B037-360E-123E-70D5F9C260B2}"/>
              </a:ext>
            </a:extLst>
          </p:cNvPr>
          <p:cNvSpPr>
            <a:spLocks noGrp="1"/>
          </p:cNvSpPr>
          <p:nvPr>
            <p:ph type="sldNum" sz="quarter" idx="12"/>
          </p:nvPr>
        </p:nvSpPr>
        <p:spPr/>
        <p:txBody>
          <a:bodyPr/>
          <a:lstStyle/>
          <a:p>
            <a:fld id="{83DA0269-1F35-4E6C-AEB5-5A31E18A006B}" type="slidenum">
              <a:rPr lang="en-US" smtClean="0"/>
              <a:t>‹#›</a:t>
            </a:fld>
            <a:endParaRPr lang="en-US"/>
          </a:p>
        </p:txBody>
      </p:sp>
    </p:spTree>
    <p:extLst>
      <p:ext uri="{BB962C8B-B14F-4D97-AF65-F5344CB8AC3E}">
        <p14:creationId xmlns:p14="http://schemas.microsoft.com/office/powerpoint/2010/main" val="245267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20D3-1E5E-CE01-65AC-5DEF30534E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04786D-BEDD-DF85-B82E-DBC70C624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DC981-8BF1-5BF2-242B-6F3284ECC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B3C651-9D86-BC42-C97B-25270B4A04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B3674-E94A-4873-6C33-547E83D52B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394B6A-D555-C221-AFA9-756439BEBB50}"/>
              </a:ext>
            </a:extLst>
          </p:cNvPr>
          <p:cNvSpPr>
            <a:spLocks noGrp="1"/>
          </p:cNvSpPr>
          <p:nvPr>
            <p:ph type="dt" sz="half" idx="10"/>
          </p:nvPr>
        </p:nvSpPr>
        <p:spPr/>
        <p:txBody>
          <a:bodyPr/>
          <a:lstStyle/>
          <a:p>
            <a:fld id="{D4F7ED09-DE01-43A5-8716-BD115F199A4B}" type="datetimeFigureOut">
              <a:rPr lang="en-US" smtClean="0"/>
              <a:t>10/1/2023</a:t>
            </a:fld>
            <a:endParaRPr lang="en-US"/>
          </a:p>
        </p:txBody>
      </p:sp>
      <p:sp>
        <p:nvSpPr>
          <p:cNvPr id="8" name="Footer Placeholder 7">
            <a:extLst>
              <a:ext uri="{FF2B5EF4-FFF2-40B4-BE49-F238E27FC236}">
                <a16:creationId xmlns:a16="http://schemas.microsoft.com/office/drawing/2014/main" id="{EAFC43DC-BED8-9A82-695D-1236BE1F5B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438BD-F9D6-B664-D2C8-432F35ABD1A8}"/>
              </a:ext>
            </a:extLst>
          </p:cNvPr>
          <p:cNvSpPr>
            <a:spLocks noGrp="1"/>
          </p:cNvSpPr>
          <p:nvPr>
            <p:ph type="sldNum" sz="quarter" idx="12"/>
          </p:nvPr>
        </p:nvSpPr>
        <p:spPr/>
        <p:txBody>
          <a:bodyPr/>
          <a:lstStyle/>
          <a:p>
            <a:fld id="{83DA0269-1F35-4E6C-AEB5-5A31E18A006B}" type="slidenum">
              <a:rPr lang="en-US" smtClean="0"/>
              <a:t>‹#›</a:t>
            </a:fld>
            <a:endParaRPr lang="en-US"/>
          </a:p>
        </p:txBody>
      </p:sp>
    </p:spTree>
    <p:extLst>
      <p:ext uri="{BB962C8B-B14F-4D97-AF65-F5344CB8AC3E}">
        <p14:creationId xmlns:p14="http://schemas.microsoft.com/office/powerpoint/2010/main" val="239657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151D8-C506-B7AA-CE1C-135577D0B3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AA588F-2951-3844-F6E3-660E62B32500}"/>
              </a:ext>
            </a:extLst>
          </p:cNvPr>
          <p:cNvSpPr>
            <a:spLocks noGrp="1"/>
          </p:cNvSpPr>
          <p:nvPr>
            <p:ph type="dt" sz="half" idx="10"/>
          </p:nvPr>
        </p:nvSpPr>
        <p:spPr/>
        <p:txBody>
          <a:bodyPr/>
          <a:lstStyle/>
          <a:p>
            <a:fld id="{D4F7ED09-DE01-43A5-8716-BD115F199A4B}" type="datetimeFigureOut">
              <a:rPr lang="en-US" smtClean="0"/>
              <a:t>10/1/2023</a:t>
            </a:fld>
            <a:endParaRPr lang="en-US"/>
          </a:p>
        </p:txBody>
      </p:sp>
      <p:sp>
        <p:nvSpPr>
          <p:cNvPr id="4" name="Footer Placeholder 3">
            <a:extLst>
              <a:ext uri="{FF2B5EF4-FFF2-40B4-BE49-F238E27FC236}">
                <a16:creationId xmlns:a16="http://schemas.microsoft.com/office/drawing/2014/main" id="{292A54D3-5E87-E927-0757-7E22F79274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A4BA68-0E0B-920B-4862-63C0D46758B7}"/>
              </a:ext>
            </a:extLst>
          </p:cNvPr>
          <p:cNvSpPr>
            <a:spLocks noGrp="1"/>
          </p:cNvSpPr>
          <p:nvPr>
            <p:ph type="sldNum" sz="quarter" idx="12"/>
          </p:nvPr>
        </p:nvSpPr>
        <p:spPr/>
        <p:txBody>
          <a:bodyPr/>
          <a:lstStyle/>
          <a:p>
            <a:fld id="{83DA0269-1F35-4E6C-AEB5-5A31E18A006B}" type="slidenum">
              <a:rPr lang="en-US" smtClean="0"/>
              <a:t>‹#›</a:t>
            </a:fld>
            <a:endParaRPr lang="en-US"/>
          </a:p>
        </p:txBody>
      </p:sp>
    </p:spTree>
    <p:extLst>
      <p:ext uri="{BB962C8B-B14F-4D97-AF65-F5344CB8AC3E}">
        <p14:creationId xmlns:p14="http://schemas.microsoft.com/office/powerpoint/2010/main" val="111082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7B5AE-EA60-0070-AF12-B26E28662185}"/>
              </a:ext>
            </a:extLst>
          </p:cNvPr>
          <p:cNvSpPr>
            <a:spLocks noGrp="1"/>
          </p:cNvSpPr>
          <p:nvPr>
            <p:ph type="dt" sz="half" idx="10"/>
          </p:nvPr>
        </p:nvSpPr>
        <p:spPr/>
        <p:txBody>
          <a:bodyPr/>
          <a:lstStyle/>
          <a:p>
            <a:fld id="{D4F7ED09-DE01-43A5-8716-BD115F199A4B}" type="datetimeFigureOut">
              <a:rPr lang="en-US" smtClean="0"/>
              <a:t>10/1/2023</a:t>
            </a:fld>
            <a:endParaRPr lang="en-US"/>
          </a:p>
        </p:txBody>
      </p:sp>
      <p:sp>
        <p:nvSpPr>
          <p:cNvPr id="3" name="Footer Placeholder 2">
            <a:extLst>
              <a:ext uri="{FF2B5EF4-FFF2-40B4-BE49-F238E27FC236}">
                <a16:creationId xmlns:a16="http://schemas.microsoft.com/office/drawing/2014/main" id="{05768A08-401C-1E38-B407-DE81BA41E3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6EDC41-78C2-6850-A17C-188858124575}"/>
              </a:ext>
            </a:extLst>
          </p:cNvPr>
          <p:cNvSpPr>
            <a:spLocks noGrp="1"/>
          </p:cNvSpPr>
          <p:nvPr>
            <p:ph type="sldNum" sz="quarter" idx="12"/>
          </p:nvPr>
        </p:nvSpPr>
        <p:spPr/>
        <p:txBody>
          <a:bodyPr/>
          <a:lstStyle/>
          <a:p>
            <a:fld id="{83DA0269-1F35-4E6C-AEB5-5A31E18A006B}" type="slidenum">
              <a:rPr lang="en-US" smtClean="0"/>
              <a:t>‹#›</a:t>
            </a:fld>
            <a:endParaRPr lang="en-US"/>
          </a:p>
        </p:txBody>
      </p:sp>
    </p:spTree>
    <p:extLst>
      <p:ext uri="{BB962C8B-B14F-4D97-AF65-F5344CB8AC3E}">
        <p14:creationId xmlns:p14="http://schemas.microsoft.com/office/powerpoint/2010/main" val="289511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1938-74AC-E194-9636-C9094514D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598110-B5DD-DE63-735A-6FF5641C26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377F12-51C4-98D6-C1C4-662FE712C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448C0-2451-E7BA-14D4-CA30F287AF7D}"/>
              </a:ext>
            </a:extLst>
          </p:cNvPr>
          <p:cNvSpPr>
            <a:spLocks noGrp="1"/>
          </p:cNvSpPr>
          <p:nvPr>
            <p:ph type="dt" sz="half" idx="10"/>
          </p:nvPr>
        </p:nvSpPr>
        <p:spPr/>
        <p:txBody>
          <a:bodyPr/>
          <a:lstStyle/>
          <a:p>
            <a:fld id="{D4F7ED09-DE01-43A5-8716-BD115F199A4B}" type="datetimeFigureOut">
              <a:rPr lang="en-US" smtClean="0"/>
              <a:t>10/1/2023</a:t>
            </a:fld>
            <a:endParaRPr lang="en-US"/>
          </a:p>
        </p:txBody>
      </p:sp>
      <p:sp>
        <p:nvSpPr>
          <p:cNvPr id="6" name="Footer Placeholder 5">
            <a:extLst>
              <a:ext uri="{FF2B5EF4-FFF2-40B4-BE49-F238E27FC236}">
                <a16:creationId xmlns:a16="http://schemas.microsoft.com/office/drawing/2014/main" id="{4CB7BBCF-CC6B-4992-F315-1618170FE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01672-41FB-8ED9-348E-575D3C1544E5}"/>
              </a:ext>
            </a:extLst>
          </p:cNvPr>
          <p:cNvSpPr>
            <a:spLocks noGrp="1"/>
          </p:cNvSpPr>
          <p:nvPr>
            <p:ph type="sldNum" sz="quarter" idx="12"/>
          </p:nvPr>
        </p:nvSpPr>
        <p:spPr/>
        <p:txBody>
          <a:bodyPr/>
          <a:lstStyle/>
          <a:p>
            <a:fld id="{83DA0269-1F35-4E6C-AEB5-5A31E18A006B}" type="slidenum">
              <a:rPr lang="en-US" smtClean="0"/>
              <a:t>‹#›</a:t>
            </a:fld>
            <a:endParaRPr lang="en-US"/>
          </a:p>
        </p:txBody>
      </p:sp>
    </p:spTree>
    <p:extLst>
      <p:ext uri="{BB962C8B-B14F-4D97-AF65-F5344CB8AC3E}">
        <p14:creationId xmlns:p14="http://schemas.microsoft.com/office/powerpoint/2010/main" val="137613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4850-09A6-31CB-B5DF-79D51C6F6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3E9000-360C-A928-73DD-CAC4613344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28FB7-96D7-8E76-30EF-8C13A2D37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DB680-A180-C65F-8238-E8CA84DE3EEE}"/>
              </a:ext>
            </a:extLst>
          </p:cNvPr>
          <p:cNvSpPr>
            <a:spLocks noGrp="1"/>
          </p:cNvSpPr>
          <p:nvPr>
            <p:ph type="dt" sz="half" idx="10"/>
          </p:nvPr>
        </p:nvSpPr>
        <p:spPr/>
        <p:txBody>
          <a:bodyPr/>
          <a:lstStyle/>
          <a:p>
            <a:fld id="{D4F7ED09-DE01-43A5-8716-BD115F199A4B}" type="datetimeFigureOut">
              <a:rPr lang="en-US" smtClean="0"/>
              <a:t>10/1/2023</a:t>
            </a:fld>
            <a:endParaRPr lang="en-US"/>
          </a:p>
        </p:txBody>
      </p:sp>
      <p:sp>
        <p:nvSpPr>
          <p:cNvPr id="6" name="Footer Placeholder 5">
            <a:extLst>
              <a:ext uri="{FF2B5EF4-FFF2-40B4-BE49-F238E27FC236}">
                <a16:creationId xmlns:a16="http://schemas.microsoft.com/office/drawing/2014/main" id="{CBA2B743-D100-D234-F707-F2CC63D9A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6B6778-532C-14EC-5461-DA8DFDE08B59}"/>
              </a:ext>
            </a:extLst>
          </p:cNvPr>
          <p:cNvSpPr>
            <a:spLocks noGrp="1"/>
          </p:cNvSpPr>
          <p:nvPr>
            <p:ph type="sldNum" sz="quarter" idx="12"/>
          </p:nvPr>
        </p:nvSpPr>
        <p:spPr/>
        <p:txBody>
          <a:bodyPr/>
          <a:lstStyle/>
          <a:p>
            <a:fld id="{83DA0269-1F35-4E6C-AEB5-5A31E18A006B}" type="slidenum">
              <a:rPr lang="en-US" smtClean="0"/>
              <a:t>‹#›</a:t>
            </a:fld>
            <a:endParaRPr lang="en-US"/>
          </a:p>
        </p:txBody>
      </p:sp>
    </p:spTree>
    <p:extLst>
      <p:ext uri="{BB962C8B-B14F-4D97-AF65-F5344CB8AC3E}">
        <p14:creationId xmlns:p14="http://schemas.microsoft.com/office/powerpoint/2010/main" val="315188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9FCC4-0C37-D325-C68C-08BE0B79B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A32B4B-B242-703A-46FB-1C5556BF8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0282C-3BA3-7996-D1A4-D1DE9D536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7ED09-DE01-43A5-8716-BD115F199A4B}" type="datetimeFigureOut">
              <a:rPr lang="en-US" smtClean="0"/>
              <a:t>10/1/2023</a:t>
            </a:fld>
            <a:endParaRPr lang="en-US"/>
          </a:p>
        </p:txBody>
      </p:sp>
      <p:sp>
        <p:nvSpPr>
          <p:cNvPr id="5" name="Footer Placeholder 4">
            <a:extLst>
              <a:ext uri="{FF2B5EF4-FFF2-40B4-BE49-F238E27FC236}">
                <a16:creationId xmlns:a16="http://schemas.microsoft.com/office/drawing/2014/main" id="{DA9BE9F7-7068-28A1-45BB-957CE97FA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57C862-1CA7-35A4-3600-61C7985E2A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A0269-1F35-4E6C-AEB5-5A31E18A006B}" type="slidenum">
              <a:rPr lang="en-US" smtClean="0"/>
              <a:t>‹#›</a:t>
            </a:fld>
            <a:endParaRPr lang="en-US"/>
          </a:p>
        </p:txBody>
      </p:sp>
    </p:spTree>
    <p:extLst>
      <p:ext uri="{BB962C8B-B14F-4D97-AF65-F5344CB8AC3E}">
        <p14:creationId xmlns:p14="http://schemas.microsoft.com/office/powerpoint/2010/main" val="2684944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5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eafy branch&#10;&#10;Description automatically generated">
            <a:extLst>
              <a:ext uri="{FF2B5EF4-FFF2-40B4-BE49-F238E27FC236}">
                <a16:creationId xmlns:a16="http://schemas.microsoft.com/office/drawing/2014/main" id="{22659A6D-B1F2-FD0F-C9CC-6CD3904B2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850" y="489448"/>
            <a:ext cx="3882247" cy="5816101"/>
          </a:xfrm>
          <a:prstGeom prst="rect">
            <a:avLst/>
          </a:prstGeom>
        </p:spPr>
      </p:pic>
    </p:spTree>
    <p:extLst>
      <p:ext uri="{BB962C8B-B14F-4D97-AF65-F5344CB8AC3E}">
        <p14:creationId xmlns:p14="http://schemas.microsoft.com/office/powerpoint/2010/main" val="249086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423A-A093-5C33-5FA6-6122A0025F87}"/>
              </a:ext>
            </a:extLst>
          </p:cNvPr>
          <p:cNvSpPr>
            <a:spLocks noGrp="1"/>
          </p:cNvSpPr>
          <p:nvPr>
            <p:ph type="title"/>
          </p:nvPr>
        </p:nvSpPr>
        <p:spPr/>
        <p:txBody>
          <a:bodyPr/>
          <a:lstStyle/>
          <a:p>
            <a:r>
              <a:rPr lang="en-US" dirty="0"/>
              <a:t>Acts 13:1-3</a:t>
            </a:r>
          </a:p>
        </p:txBody>
      </p:sp>
      <p:sp>
        <p:nvSpPr>
          <p:cNvPr id="3" name="Content Placeholder 2">
            <a:extLst>
              <a:ext uri="{FF2B5EF4-FFF2-40B4-BE49-F238E27FC236}">
                <a16:creationId xmlns:a16="http://schemas.microsoft.com/office/drawing/2014/main" id="{6FE42FA4-F34B-B20E-7A62-2FEDCE7B2173}"/>
              </a:ext>
            </a:extLst>
          </p:cNvPr>
          <p:cNvSpPr>
            <a:spLocks noGrp="1"/>
          </p:cNvSpPr>
          <p:nvPr>
            <p:ph idx="1"/>
          </p:nvPr>
        </p:nvSpPr>
        <p:spPr/>
        <p:txBody>
          <a:bodyPr>
            <a:noAutofit/>
          </a:bodyPr>
          <a:lstStyle/>
          <a:p>
            <a:pPr marL="0" indent="0" algn="l">
              <a:buNone/>
            </a:pPr>
            <a:r>
              <a:rPr lang="en-US" sz="4000" b="0" i="0" dirty="0">
                <a:solidFill>
                  <a:srgbClr val="000000"/>
                </a:solidFill>
                <a:effectLst/>
                <a:latin typeface="system-ui"/>
              </a:rPr>
              <a:t>Now in the church at Antioch there were prophets and teachers: Barnabas, Simeon who was called Niger, Lucius of Cyrene, Manaen, a close friend of Herod the tetrarch, and Saul. </a:t>
            </a:r>
            <a:r>
              <a:rPr lang="en-US" sz="4000" b="0" i="0" dirty="0">
                <a:solidFill>
                  <a:srgbClr val="FF0000"/>
                </a:solidFill>
                <a:effectLst/>
                <a:latin typeface="system-ui"/>
              </a:rPr>
              <a:t>As they were worshiping the Lord and fasting, </a:t>
            </a:r>
            <a:r>
              <a:rPr lang="en-US" sz="4000" b="0" i="0" dirty="0">
                <a:solidFill>
                  <a:srgbClr val="000000"/>
                </a:solidFill>
                <a:effectLst/>
                <a:latin typeface="system-ui"/>
              </a:rPr>
              <a:t>the Holy Spirit said, “Set apart for me Barnabas and Saul for the work to which I have called them.” </a:t>
            </a:r>
            <a:r>
              <a:rPr lang="en-US" sz="4000" b="1" i="0" baseline="30000" dirty="0">
                <a:solidFill>
                  <a:srgbClr val="000000"/>
                </a:solidFill>
                <a:effectLst/>
                <a:latin typeface="system-ui"/>
              </a:rPr>
              <a:t> </a:t>
            </a:r>
            <a:r>
              <a:rPr lang="en-US" sz="4000" b="0" i="0" dirty="0">
                <a:solidFill>
                  <a:srgbClr val="FF0000"/>
                </a:solidFill>
                <a:effectLst/>
                <a:latin typeface="system-ui"/>
              </a:rPr>
              <a:t>Then after they had fasted, prayed, </a:t>
            </a:r>
            <a:r>
              <a:rPr lang="en-US" sz="4000" b="0" i="0" dirty="0">
                <a:solidFill>
                  <a:srgbClr val="000000"/>
                </a:solidFill>
                <a:effectLst/>
                <a:latin typeface="system-ui"/>
              </a:rPr>
              <a:t>and laid hands on them, they sent them off.</a:t>
            </a:r>
          </a:p>
        </p:txBody>
      </p:sp>
    </p:spTree>
    <p:extLst>
      <p:ext uri="{BB962C8B-B14F-4D97-AF65-F5344CB8AC3E}">
        <p14:creationId xmlns:p14="http://schemas.microsoft.com/office/powerpoint/2010/main" val="66750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316AC2-92EF-BD24-CE9C-BDDBD8B8B7F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PRAYER and difficulties</a:t>
            </a:r>
          </a:p>
        </p:txBody>
      </p:sp>
    </p:spTree>
    <p:extLst>
      <p:ext uri="{BB962C8B-B14F-4D97-AF65-F5344CB8AC3E}">
        <p14:creationId xmlns:p14="http://schemas.microsoft.com/office/powerpoint/2010/main" val="101789265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423A-A093-5C33-5FA6-6122A0025F87}"/>
              </a:ext>
            </a:extLst>
          </p:cNvPr>
          <p:cNvSpPr>
            <a:spLocks noGrp="1"/>
          </p:cNvSpPr>
          <p:nvPr>
            <p:ph type="title"/>
          </p:nvPr>
        </p:nvSpPr>
        <p:spPr/>
        <p:txBody>
          <a:bodyPr/>
          <a:lstStyle/>
          <a:p>
            <a:r>
              <a:rPr lang="en-US" dirty="0"/>
              <a:t>Acts 3:23-24,31</a:t>
            </a:r>
          </a:p>
        </p:txBody>
      </p:sp>
      <p:sp>
        <p:nvSpPr>
          <p:cNvPr id="3" name="Content Placeholder 2">
            <a:extLst>
              <a:ext uri="{FF2B5EF4-FFF2-40B4-BE49-F238E27FC236}">
                <a16:creationId xmlns:a16="http://schemas.microsoft.com/office/drawing/2014/main" id="{6FE42FA4-F34B-B20E-7A62-2FEDCE7B2173}"/>
              </a:ext>
            </a:extLst>
          </p:cNvPr>
          <p:cNvSpPr>
            <a:spLocks noGrp="1"/>
          </p:cNvSpPr>
          <p:nvPr>
            <p:ph idx="1"/>
          </p:nvPr>
        </p:nvSpPr>
        <p:spPr/>
        <p:txBody>
          <a:bodyPr>
            <a:noAutofit/>
          </a:bodyPr>
          <a:lstStyle/>
          <a:p>
            <a:pPr marL="0" indent="0" algn="l">
              <a:buNone/>
            </a:pPr>
            <a:r>
              <a:rPr lang="en-US" sz="3600" b="0" i="0" dirty="0">
                <a:solidFill>
                  <a:srgbClr val="000000"/>
                </a:solidFill>
                <a:effectLst/>
                <a:latin typeface="system-ui"/>
              </a:rPr>
              <a:t>After they were released, they went to their own people and reported everything the chief priests and the elders had said to them. </a:t>
            </a:r>
            <a:r>
              <a:rPr lang="en-US" sz="3600" b="1" i="0" baseline="30000" dirty="0">
                <a:solidFill>
                  <a:srgbClr val="000000"/>
                </a:solidFill>
                <a:effectLst/>
                <a:latin typeface="system-ui"/>
              </a:rPr>
              <a:t>24 </a:t>
            </a:r>
            <a:r>
              <a:rPr lang="en-US" sz="3600" b="0" i="0" dirty="0">
                <a:solidFill>
                  <a:srgbClr val="000000"/>
                </a:solidFill>
                <a:effectLst/>
                <a:latin typeface="system-ui"/>
              </a:rPr>
              <a:t>When they heard this, </a:t>
            </a:r>
            <a:r>
              <a:rPr lang="en-US" sz="3600" b="0" i="0" dirty="0">
                <a:solidFill>
                  <a:srgbClr val="FF0000"/>
                </a:solidFill>
                <a:effectLst/>
                <a:latin typeface="system-ui"/>
              </a:rPr>
              <a:t>they raised their voices together to God </a:t>
            </a:r>
            <a:r>
              <a:rPr lang="en-US" sz="3600" b="0" i="0" dirty="0">
                <a:solidFill>
                  <a:srgbClr val="000000"/>
                </a:solidFill>
                <a:effectLst/>
                <a:latin typeface="system-ui"/>
              </a:rPr>
              <a:t>and said, “Master, you are the one who made the heaven, the earth, and the sea, and everything in them…</a:t>
            </a:r>
            <a:r>
              <a:rPr lang="en-US" sz="3600" b="0" i="0" dirty="0">
                <a:solidFill>
                  <a:srgbClr val="FF0000"/>
                </a:solidFill>
                <a:effectLst/>
                <a:latin typeface="system-ui"/>
              </a:rPr>
              <a:t>When they had prayed, </a:t>
            </a:r>
            <a:r>
              <a:rPr lang="en-US" sz="3600" b="0" i="0" dirty="0">
                <a:solidFill>
                  <a:srgbClr val="000000"/>
                </a:solidFill>
                <a:effectLst/>
                <a:latin typeface="system-ui"/>
              </a:rPr>
              <a:t>the place where they were assembled was shaken, and they were all filled with the Holy Spirit and began to speak the word of God boldly.</a:t>
            </a:r>
          </a:p>
        </p:txBody>
      </p:sp>
    </p:spTree>
    <p:extLst>
      <p:ext uri="{BB962C8B-B14F-4D97-AF65-F5344CB8AC3E}">
        <p14:creationId xmlns:p14="http://schemas.microsoft.com/office/powerpoint/2010/main" val="401430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F046-6C1D-00EE-595D-F7492DCC9C80}"/>
              </a:ext>
            </a:extLst>
          </p:cNvPr>
          <p:cNvSpPr>
            <a:spLocks noGrp="1"/>
          </p:cNvSpPr>
          <p:nvPr>
            <p:ph type="title"/>
          </p:nvPr>
        </p:nvSpPr>
        <p:spPr/>
        <p:txBody>
          <a:bodyPr/>
          <a:lstStyle/>
          <a:p>
            <a:r>
              <a:rPr lang="en-US" dirty="0"/>
              <a:t>Acts 12:1-5, 12</a:t>
            </a:r>
          </a:p>
        </p:txBody>
      </p:sp>
      <p:sp>
        <p:nvSpPr>
          <p:cNvPr id="3" name="Content Placeholder 2">
            <a:extLst>
              <a:ext uri="{FF2B5EF4-FFF2-40B4-BE49-F238E27FC236}">
                <a16:creationId xmlns:a16="http://schemas.microsoft.com/office/drawing/2014/main" id="{CF9727DA-351C-548E-2A91-DF2391C941D3}"/>
              </a:ext>
            </a:extLst>
          </p:cNvPr>
          <p:cNvSpPr>
            <a:spLocks noGrp="1"/>
          </p:cNvSpPr>
          <p:nvPr>
            <p:ph idx="1"/>
          </p:nvPr>
        </p:nvSpPr>
        <p:spPr/>
        <p:txBody>
          <a:bodyPr>
            <a:noAutofit/>
          </a:bodyPr>
          <a:lstStyle/>
          <a:p>
            <a:pPr marL="0" indent="0">
              <a:buNone/>
            </a:pPr>
            <a:r>
              <a:rPr lang="en-US" sz="3200" b="0" i="0" dirty="0">
                <a:solidFill>
                  <a:srgbClr val="000000"/>
                </a:solidFill>
                <a:effectLst/>
                <a:latin typeface="system-ui"/>
              </a:rPr>
              <a:t>About that time King Herod violently attacked some who belonged to the church, and he executed James, John’s brother, with the sword. When he saw that it pleased the Jews, he proceeded to arrest Peter too, during the Festival of Unleavened Bread. </a:t>
            </a:r>
            <a:r>
              <a:rPr lang="en-US" sz="3200" b="1" i="0" baseline="30000" dirty="0">
                <a:solidFill>
                  <a:srgbClr val="000000"/>
                </a:solidFill>
                <a:effectLst/>
                <a:latin typeface="system-ui"/>
              </a:rPr>
              <a:t> </a:t>
            </a:r>
            <a:r>
              <a:rPr lang="en-US" sz="3200" b="0" i="0" dirty="0">
                <a:solidFill>
                  <a:srgbClr val="000000"/>
                </a:solidFill>
                <a:effectLst/>
                <a:latin typeface="system-ui"/>
              </a:rPr>
              <a:t>After the arrest, he put him in prison and assigned four squads of four soldiers each to guard him, intending to bring him out to the people after the Passover. So Peter was kept in prison, </a:t>
            </a:r>
            <a:r>
              <a:rPr lang="en-US" sz="3200" b="0" i="0" dirty="0">
                <a:solidFill>
                  <a:srgbClr val="FF0000"/>
                </a:solidFill>
                <a:effectLst/>
                <a:latin typeface="system-ui"/>
              </a:rPr>
              <a:t>but the church was praying fervently to God for him</a:t>
            </a:r>
            <a:r>
              <a:rPr lang="en-US" sz="3200" b="0" i="0" dirty="0">
                <a:solidFill>
                  <a:srgbClr val="000000"/>
                </a:solidFill>
                <a:effectLst/>
                <a:latin typeface="system-ui"/>
              </a:rPr>
              <a:t>…As soon as he realized this, he went to the house of Mary, the mother of John who was called Mark, </a:t>
            </a:r>
            <a:r>
              <a:rPr lang="en-US" sz="3200" b="0" i="0" dirty="0">
                <a:solidFill>
                  <a:srgbClr val="FF0000"/>
                </a:solidFill>
                <a:effectLst/>
                <a:latin typeface="system-ui"/>
              </a:rPr>
              <a:t>where many had assembled and were praying.</a:t>
            </a:r>
            <a:endParaRPr lang="en-US" sz="3200" dirty="0">
              <a:solidFill>
                <a:srgbClr val="FF0000"/>
              </a:solidFill>
            </a:endParaRPr>
          </a:p>
        </p:txBody>
      </p:sp>
    </p:spTree>
    <p:extLst>
      <p:ext uri="{BB962C8B-B14F-4D97-AF65-F5344CB8AC3E}">
        <p14:creationId xmlns:p14="http://schemas.microsoft.com/office/powerpoint/2010/main" val="399411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423A-A093-5C33-5FA6-6122A0025F87}"/>
              </a:ext>
            </a:extLst>
          </p:cNvPr>
          <p:cNvSpPr>
            <a:spLocks noGrp="1"/>
          </p:cNvSpPr>
          <p:nvPr>
            <p:ph type="title"/>
          </p:nvPr>
        </p:nvSpPr>
        <p:spPr/>
        <p:txBody>
          <a:bodyPr/>
          <a:lstStyle/>
          <a:p>
            <a:r>
              <a:rPr lang="en-US" dirty="0"/>
              <a:t>Following Jesus in prayer</a:t>
            </a:r>
          </a:p>
        </p:txBody>
      </p:sp>
      <p:sp>
        <p:nvSpPr>
          <p:cNvPr id="3" name="Content Placeholder 2">
            <a:extLst>
              <a:ext uri="{FF2B5EF4-FFF2-40B4-BE49-F238E27FC236}">
                <a16:creationId xmlns:a16="http://schemas.microsoft.com/office/drawing/2014/main" id="{6FE42FA4-F34B-B20E-7A62-2FEDCE7B2173}"/>
              </a:ext>
            </a:extLst>
          </p:cNvPr>
          <p:cNvSpPr>
            <a:spLocks noGrp="1"/>
          </p:cNvSpPr>
          <p:nvPr>
            <p:ph idx="1"/>
          </p:nvPr>
        </p:nvSpPr>
        <p:spPr/>
        <p:txBody>
          <a:bodyPr>
            <a:noAutofit/>
          </a:bodyPr>
          <a:lstStyle/>
          <a:p>
            <a:pPr marL="0" indent="0" algn="l">
              <a:buNone/>
            </a:pPr>
            <a:r>
              <a:rPr lang="en-US" sz="3200" b="0" i="0" dirty="0">
                <a:solidFill>
                  <a:srgbClr val="000000"/>
                </a:solidFill>
                <a:effectLst/>
                <a:latin typeface="system-ui"/>
              </a:rPr>
              <a:t>While they were stoning Stephen, he called out, “Lord Jesus, receive my spirit!” He knelt down and cried out with a loud voice, “Lord, do not hold this sin against them!” And after saying this, he fell asleep. </a:t>
            </a:r>
            <a:r>
              <a:rPr lang="en-US" sz="3200" b="0" i="1" dirty="0">
                <a:solidFill>
                  <a:srgbClr val="000000"/>
                </a:solidFill>
                <a:effectLst/>
                <a:latin typeface="system-ui"/>
              </a:rPr>
              <a:t>-Acts 7:59-60</a:t>
            </a:r>
          </a:p>
          <a:p>
            <a:pPr marL="0" indent="0" algn="l">
              <a:buNone/>
            </a:pPr>
            <a:endParaRPr lang="en-US" sz="3200" dirty="0">
              <a:solidFill>
                <a:srgbClr val="000000"/>
              </a:solidFill>
              <a:latin typeface="system-ui"/>
            </a:endParaRPr>
          </a:p>
          <a:p>
            <a:pPr marL="0" indent="0" algn="l">
              <a:buNone/>
            </a:pPr>
            <a:r>
              <a:rPr lang="en-US" sz="3200" b="0" i="0" dirty="0">
                <a:solidFill>
                  <a:srgbClr val="000000"/>
                </a:solidFill>
                <a:effectLst/>
                <a:latin typeface="system-ui"/>
              </a:rPr>
              <a:t>Then Jesus said, “Father, forgive them, because they do not know what they are doing.” And they divided his clothes and cast lots…And Jesus called out with a loud voice, “Father, </a:t>
            </a:r>
            <a:r>
              <a:rPr lang="en-US" sz="3200" i="0" dirty="0">
                <a:solidFill>
                  <a:srgbClr val="000000"/>
                </a:solidFill>
                <a:effectLst/>
                <a:latin typeface="system-ui"/>
              </a:rPr>
              <a:t>into your hands I entrust my spirit.”</a:t>
            </a:r>
            <a:r>
              <a:rPr lang="en-US" sz="3200" b="0" i="0" dirty="0">
                <a:solidFill>
                  <a:srgbClr val="000000"/>
                </a:solidFill>
                <a:effectLst/>
                <a:latin typeface="system-ui"/>
              </a:rPr>
              <a:t> Saying this, he breathed his last. </a:t>
            </a:r>
            <a:r>
              <a:rPr lang="en-US" sz="3200" b="0" i="1" dirty="0">
                <a:solidFill>
                  <a:srgbClr val="000000"/>
                </a:solidFill>
                <a:effectLst/>
                <a:latin typeface="system-ui"/>
              </a:rPr>
              <a:t>– Luke 23:34,46</a:t>
            </a:r>
          </a:p>
        </p:txBody>
      </p:sp>
    </p:spTree>
    <p:extLst>
      <p:ext uri="{BB962C8B-B14F-4D97-AF65-F5344CB8AC3E}">
        <p14:creationId xmlns:p14="http://schemas.microsoft.com/office/powerpoint/2010/main" val="399764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9E9E-3D53-6E34-AC7D-A78A4B4E1685}"/>
              </a:ext>
            </a:extLst>
          </p:cNvPr>
          <p:cNvSpPr>
            <a:spLocks noGrp="1"/>
          </p:cNvSpPr>
          <p:nvPr>
            <p:ph type="title"/>
          </p:nvPr>
        </p:nvSpPr>
        <p:spPr/>
        <p:txBody>
          <a:bodyPr/>
          <a:lstStyle/>
          <a:p>
            <a:r>
              <a:rPr lang="en-US" dirty="0"/>
              <a:t>Acts 2:42</a:t>
            </a:r>
          </a:p>
        </p:txBody>
      </p:sp>
      <p:sp>
        <p:nvSpPr>
          <p:cNvPr id="3" name="Content Placeholder 2">
            <a:extLst>
              <a:ext uri="{FF2B5EF4-FFF2-40B4-BE49-F238E27FC236}">
                <a16:creationId xmlns:a16="http://schemas.microsoft.com/office/drawing/2014/main" id="{A7BE38C1-F1C2-F2AC-A41F-CF170543E325}"/>
              </a:ext>
            </a:extLst>
          </p:cNvPr>
          <p:cNvSpPr>
            <a:spLocks noGrp="1"/>
          </p:cNvSpPr>
          <p:nvPr>
            <p:ph idx="1"/>
          </p:nvPr>
        </p:nvSpPr>
        <p:spPr/>
        <p:txBody>
          <a:bodyPr>
            <a:normAutofit/>
          </a:bodyPr>
          <a:lstStyle/>
          <a:p>
            <a:pPr marL="0" indent="0">
              <a:buNone/>
            </a:pPr>
            <a:r>
              <a:rPr lang="en-US" sz="6600" b="0" i="0" dirty="0">
                <a:solidFill>
                  <a:srgbClr val="000000"/>
                </a:solidFill>
                <a:effectLst/>
                <a:latin typeface="system-ui"/>
              </a:rPr>
              <a:t>They devoted themselves to the apostles’ teaching, to the fellowship, to the breaking of bread, and to prayer.</a:t>
            </a:r>
            <a:endParaRPr lang="en-US" sz="6600" dirty="0"/>
          </a:p>
        </p:txBody>
      </p:sp>
    </p:spTree>
    <p:extLst>
      <p:ext uri="{BB962C8B-B14F-4D97-AF65-F5344CB8AC3E}">
        <p14:creationId xmlns:p14="http://schemas.microsoft.com/office/powerpoint/2010/main" val="150690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316AC2-92EF-BD24-CE9C-BDDBD8B8B7F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PRAYER WAS </a:t>
            </a:r>
            <a:r>
              <a:rPr lang="en-US" sz="5400" i="1" dirty="0">
                <a:solidFill>
                  <a:schemeClr val="bg1">
                    <a:lumMod val="95000"/>
                    <a:lumOff val="5000"/>
                  </a:schemeClr>
                </a:solidFill>
              </a:rPr>
              <a:t>HIS</a:t>
            </a:r>
            <a:r>
              <a:rPr lang="en-US" sz="5400" dirty="0">
                <a:solidFill>
                  <a:schemeClr val="bg1">
                    <a:lumMod val="95000"/>
                    <a:lumOff val="5000"/>
                  </a:schemeClr>
                </a:solidFill>
              </a:rPr>
              <a:t> CORNERSTONE</a:t>
            </a:r>
          </a:p>
        </p:txBody>
      </p:sp>
    </p:spTree>
    <p:extLst>
      <p:ext uri="{BB962C8B-B14F-4D97-AF65-F5344CB8AC3E}">
        <p14:creationId xmlns:p14="http://schemas.microsoft.com/office/powerpoint/2010/main" val="926518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BB44E51-617D-3765-864D-79B547C9E9A3}"/>
              </a:ext>
            </a:extLst>
          </p:cNvPr>
          <p:cNvSpPr txBox="1"/>
          <p:nvPr/>
        </p:nvSpPr>
        <p:spPr>
          <a:xfrm>
            <a:off x="4293496" y="3710129"/>
            <a:ext cx="3084196" cy="107861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dirty="0">
                <a:latin typeface="+mj-lt"/>
                <a:ea typeface="+mj-ea"/>
                <a:cs typeface="+mj-cs"/>
                <a:sym typeface="Wingdings" panose="05000000000000000000" pitchFamily="2" charset="2"/>
              </a:rPr>
              <a:t></a:t>
            </a:r>
            <a:endParaRPr lang="en-US" sz="6600" dirty="0">
              <a:latin typeface="+mj-lt"/>
              <a:ea typeface="+mj-ea"/>
              <a:cs typeface="+mj-cs"/>
            </a:endParaRPr>
          </a:p>
        </p:txBody>
      </p:sp>
      <p:sp>
        <p:nvSpPr>
          <p:cNvPr id="2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E076767-BE9E-B6B5-CFF8-FA14520FE8AC}"/>
              </a:ext>
            </a:extLst>
          </p:cNvPr>
          <p:cNvPicPr>
            <a:picLocks noChangeAspect="1"/>
          </p:cNvPicPr>
          <p:nvPr/>
        </p:nvPicPr>
        <p:blipFill>
          <a:blip r:embed="rId3"/>
          <a:stretch>
            <a:fillRect/>
          </a:stretch>
        </p:blipFill>
        <p:spPr>
          <a:xfrm>
            <a:off x="0" y="1868971"/>
            <a:ext cx="4535051" cy="4604113"/>
          </a:xfrm>
          <a:prstGeom prst="rect">
            <a:avLst/>
          </a:prstGeom>
        </p:spPr>
      </p:pic>
      <p:pic>
        <p:nvPicPr>
          <p:cNvPr id="3" name="Picture 2">
            <a:extLst>
              <a:ext uri="{FF2B5EF4-FFF2-40B4-BE49-F238E27FC236}">
                <a16:creationId xmlns:a16="http://schemas.microsoft.com/office/drawing/2014/main" id="{7C5B89AE-118F-E722-AEAB-5FBE5545AF05}"/>
              </a:ext>
            </a:extLst>
          </p:cNvPr>
          <p:cNvPicPr>
            <a:picLocks noChangeAspect="1"/>
          </p:cNvPicPr>
          <p:nvPr/>
        </p:nvPicPr>
        <p:blipFill>
          <a:blip r:embed="rId4"/>
          <a:stretch>
            <a:fillRect/>
          </a:stretch>
        </p:blipFill>
        <p:spPr>
          <a:xfrm>
            <a:off x="7459608" y="1868971"/>
            <a:ext cx="4494543" cy="4585825"/>
          </a:xfrm>
          <a:prstGeom prst="rect">
            <a:avLst/>
          </a:prstGeom>
        </p:spPr>
      </p:pic>
    </p:spTree>
    <p:extLst>
      <p:ext uri="{BB962C8B-B14F-4D97-AF65-F5344CB8AC3E}">
        <p14:creationId xmlns:p14="http://schemas.microsoft.com/office/powerpoint/2010/main" val="40422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316AC2-92EF-BD24-CE9C-BDDBD8B8B7F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PRAYER WAS </a:t>
            </a:r>
            <a:r>
              <a:rPr lang="en-US" sz="5400" i="1" dirty="0">
                <a:solidFill>
                  <a:schemeClr val="bg1">
                    <a:lumMod val="95000"/>
                    <a:lumOff val="5000"/>
                  </a:schemeClr>
                </a:solidFill>
              </a:rPr>
              <a:t>THEIR</a:t>
            </a:r>
            <a:r>
              <a:rPr lang="en-US" sz="5400" dirty="0">
                <a:solidFill>
                  <a:schemeClr val="bg1">
                    <a:lumMod val="95000"/>
                    <a:lumOff val="5000"/>
                  </a:schemeClr>
                </a:solidFill>
              </a:rPr>
              <a:t> CORNERSTONE</a:t>
            </a:r>
          </a:p>
        </p:txBody>
      </p:sp>
    </p:spTree>
    <p:extLst>
      <p:ext uri="{BB962C8B-B14F-4D97-AF65-F5344CB8AC3E}">
        <p14:creationId xmlns:p14="http://schemas.microsoft.com/office/powerpoint/2010/main" val="217388632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A1E3-6CA3-DDF9-698F-B964F4C45F57}"/>
              </a:ext>
            </a:extLst>
          </p:cNvPr>
          <p:cNvSpPr>
            <a:spLocks noGrp="1"/>
          </p:cNvSpPr>
          <p:nvPr>
            <p:ph type="title"/>
          </p:nvPr>
        </p:nvSpPr>
        <p:spPr/>
        <p:txBody>
          <a:bodyPr/>
          <a:lstStyle/>
          <a:p>
            <a:r>
              <a:rPr lang="en-US" dirty="0"/>
              <a:t>Acts 1:9-11</a:t>
            </a:r>
          </a:p>
        </p:txBody>
      </p:sp>
      <p:sp>
        <p:nvSpPr>
          <p:cNvPr id="3" name="Content Placeholder 2">
            <a:extLst>
              <a:ext uri="{FF2B5EF4-FFF2-40B4-BE49-F238E27FC236}">
                <a16:creationId xmlns:a16="http://schemas.microsoft.com/office/drawing/2014/main" id="{5B7CC749-2152-07CB-E450-C79197E3D732}"/>
              </a:ext>
            </a:extLst>
          </p:cNvPr>
          <p:cNvSpPr>
            <a:spLocks noGrp="1"/>
          </p:cNvSpPr>
          <p:nvPr>
            <p:ph idx="1"/>
          </p:nvPr>
        </p:nvSpPr>
        <p:spPr/>
        <p:txBody>
          <a:bodyPr>
            <a:noAutofit/>
          </a:bodyPr>
          <a:lstStyle/>
          <a:p>
            <a:pPr marL="0" indent="0">
              <a:buNone/>
            </a:pPr>
            <a:r>
              <a:rPr lang="en-US" sz="3600" b="0" i="0" dirty="0">
                <a:solidFill>
                  <a:srgbClr val="000000"/>
                </a:solidFill>
                <a:effectLst/>
                <a:latin typeface="system-ui"/>
              </a:rPr>
              <a:t>After he had said this, he was taken up as they were watching, and a cloud took him out of their sight. While he was going, they were gazing into heaven, and suddenly two men in white clothes stood by them. </a:t>
            </a:r>
            <a:r>
              <a:rPr lang="en-US" sz="3600" b="1" i="0" baseline="30000" dirty="0">
                <a:solidFill>
                  <a:srgbClr val="000000"/>
                </a:solidFill>
                <a:effectLst/>
                <a:latin typeface="system-ui"/>
              </a:rPr>
              <a:t> </a:t>
            </a:r>
            <a:r>
              <a:rPr lang="en-US" sz="3600" b="0" i="0" dirty="0">
                <a:solidFill>
                  <a:srgbClr val="000000"/>
                </a:solidFill>
                <a:effectLst/>
                <a:latin typeface="system-ui"/>
              </a:rPr>
              <a:t>They said, “Men of Galilee, why do you stand looking up into heaven? This same Jesus, who has been taken from you into heaven, will come in the same way that you have seen him going into heaven.”</a:t>
            </a:r>
            <a:endParaRPr lang="en-US" sz="4800" dirty="0"/>
          </a:p>
        </p:txBody>
      </p:sp>
    </p:spTree>
    <p:extLst>
      <p:ext uri="{BB962C8B-B14F-4D97-AF65-F5344CB8AC3E}">
        <p14:creationId xmlns:p14="http://schemas.microsoft.com/office/powerpoint/2010/main" val="367861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A1E3-6CA3-DDF9-698F-B964F4C45F57}"/>
              </a:ext>
            </a:extLst>
          </p:cNvPr>
          <p:cNvSpPr>
            <a:spLocks noGrp="1"/>
          </p:cNvSpPr>
          <p:nvPr>
            <p:ph type="title"/>
          </p:nvPr>
        </p:nvSpPr>
        <p:spPr/>
        <p:txBody>
          <a:bodyPr/>
          <a:lstStyle/>
          <a:p>
            <a:r>
              <a:rPr lang="en-US" dirty="0"/>
              <a:t>Acts 1:12-14</a:t>
            </a:r>
          </a:p>
        </p:txBody>
      </p:sp>
      <p:sp>
        <p:nvSpPr>
          <p:cNvPr id="3" name="Content Placeholder 2">
            <a:extLst>
              <a:ext uri="{FF2B5EF4-FFF2-40B4-BE49-F238E27FC236}">
                <a16:creationId xmlns:a16="http://schemas.microsoft.com/office/drawing/2014/main" id="{5B7CC749-2152-07CB-E450-C79197E3D732}"/>
              </a:ext>
            </a:extLst>
          </p:cNvPr>
          <p:cNvSpPr>
            <a:spLocks noGrp="1"/>
          </p:cNvSpPr>
          <p:nvPr>
            <p:ph idx="1"/>
          </p:nvPr>
        </p:nvSpPr>
        <p:spPr/>
        <p:txBody>
          <a:bodyPr>
            <a:noAutofit/>
          </a:bodyPr>
          <a:lstStyle/>
          <a:p>
            <a:pPr marL="0" indent="0">
              <a:buNone/>
            </a:pPr>
            <a:r>
              <a:rPr lang="en-US" sz="3600" b="0" i="0" dirty="0">
                <a:solidFill>
                  <a:srgbClr val="000000"/>
                </a:solidFill>
                <a:effectLst/>
                <a:latin typeface="system-ui"/>
              </a:rPr>
              <a:t>Then they returned to Jerusalem from the Mount of Olives, which is near Jerusalem—a Sabbath day’s journey away. When they arrived, they went to the room upstairs where they were staying: Peter, John, James, Andrew, Philip, Thomas, Bartholomew, Matthew, James the son of Alphaeus, Simon the Zealot, and Judas the son of James. </a:t>
            </a:r>
            <a:r>
              <a:rPr lang="en-US" sz="3600" b="1" i="0" baseline="30000" dirty="0">
                <a:solidFill>
                  <a:srgbClr val="000000"/>
                </a:solidFill>
                <a:effectLst/>
                <a:latin typeface="system-ui"/>
              </a:rPr>
              <a:t> </a:t>
            </a:r>
            <a:r>
              <a:rPr lang="en-US" sz="3600" b="0" i="0" dirty="0">
                <a:solidFill>
                  <a:srgbClr val="FF0000"/>
                </a:solidFill>
                <a:effectLst/>
                <a:latin typeface="system-ui"/>
              </a:rPr>
              <a:t>They all were continually united in prayer,</a:t>
            </a:r>
            <a:r>
              <a:rPr lang="en-US" sz="3600" b="0" i="0" dirty="0">
                <a:solidFill>
                  <a:srgbClr val="000000"/>
                </a:solidFill>
                <a:effectLst/>
                <a:latin typeface="system-ui"/>
              </a:rPr>
              <a:t> along with the women, including Mary the mother of Jesus, and his brothers.</a:t>
            </a:r>
            <a:endParaRPr lang="en-US" sz="3600" dirty="0"/>
          </a:p>
        </p:txBody>
      </p:sp>
    </p:spTree>
    <p:extLst>
      <p:ext uri="{BB962C8B-B14F-4D97-AF65-F5344CB8AC3E}">
        <p14:creationId xmlns:p14="http://schemas.microsoft.com/office/powerpoint/2010/main" val="74640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316AC2-92EF-BD24-CE9C-BDDBD8B8B7F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PRAYER and decisions</a:t>
            </a:r>
          </a:p>
        </p:txBody>
      </p:sp>
    </p:spTree>
    <p:extLst>
      <p:ext uri="{BB962C8B-B14F-4D97-AF65-F5344CB8AC3E}">
        <p14:creationId xmlns:p14="http://schemas.microsoft.com/office/powerpoint/2010/main" val="294670811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A1E3-6CA3-DDF9-698F-B964F4C45F57}"/>
              </a:ext>
            </a:extLst>
          </p:cNvPr>
          <p:cNvSpPr>
            <a:spLocks noGrp="1"/>
          </p:cNvSpPr>
          <p:nvPr>
            <p:ph type="title"/>
          </p:nvPr>
        </p:nvSpPr>
        <p:spPr/>
        <p:txBody>
          <a:bodyPr/>
          <a:lstStyle/>
          <a:p>
            <a:r>
              <a:rPr lang="en-US" dirty="0"/>
              <a:t>Acts 1:23-26</a:t>
            </a:r>
          </a:p>
        </p:txBody>
      </p:sp>
      <p:sp>
        <p:nvSpPr>
          <p:cNvPr id="3" name="Content Placeholder 2">
            <a:extLst>
              <a:ext uri="{FF2B5EF4-FFF2-40B4-BE49-F238E27FC236}">
                <a16:creationId xmlns:a16="http://schemas.microsoft.com/office/drawing/2014/main" id="{5B7CC749-2152-07CB-E450-C79197E3D732}"/>
              </a:ext>
            </a:extLst>
          </p:cNvPr>
          <p:cNvSpPr>
            <a:spLocks noGrp="1"/>
          </p:cNvSpPr>
          <p:nvPr>
            <p:ph idx="1"/>
          </p:nvPr>
        </p:nvSpPr>
        <p:spPr/>
        <p:txBody>
          <a:bodyPr>
            <a:noAutofit/>
          </a:bodyPr>
          <a:lstStyle/>
          <a:p>
            <a:pPr marL="0" indent="0">
              <a:buNone/>
            </a:pPr>
            <a:r>
              <a:rPr lang="en-US" sz="4000" b="0" i="0" dirty="0">
                <a:solidFill>
                  <a:srgbClr val="000000"/>
                </a:solidFill>
                <a:effectLst/>
                <a:latin typeface="system-ui"/>
              </a:rPr>
              <a:t>So they proposed two: Joseph, called Barsabbas, who was also known as Justus, and Matthias. </a:t>
            </a:r>
            <a:r>
              <a:rPr lang="en-US" sz="4000" b="0" i="0" dirty="0">
                <a:solidFill>
                  <a:srgbClr val="FF0000"/>
                </a:solidFill>
                <a:effectLst/>
                <a:latin typeface="system-ui"/>
              </a:rPr>
              <a:t>Then they prayed</a:t>
            </a:r>
            <a:r>
              <a:rPr lang="en-US" sz="4000" b="0" i="0" dirty="0">
                <a:solidFill>
                  <a:srgbClr val="000000"/>
                </a:solidFill>
                <a:effectLst/>
                <a:latin typeface="system-ui"/>
              </a:rPr>
              <a:t>, “You, Lord, know everyone’s hearts; show which of these two you have chosen to take the place</a:t>
            </a:r>
            <a:r>
              <a:rPr lang="en-US" sz="4000" baseline="30000" dirty="0">
                <a:solidFill>
                  <a:srgbClr val="000000"/>
                </a:solidFill>
                <a:latin typeface="system-ui"/>
              </a:rPr>
              <a:t> </a:t>
            </a:r>
            <a:r>
              <a:rPr lang="en-US" sz="4000" b="0" i="0" dirty="0">
                <a:solidFill>
                  <a:srgbClr val="000000"/>
                </a:solidFill>
                <a:effectLst/>
                <a:latin typeface="system-ui"/>
              </a:rPr>
              <a:t>in this apostolic ministry that Judas left to go where he belongs.” Then they cast lots for them, and the lot fell to Matthias and he was added to the eleven apostles.</a:t>
            </a:r>
            <a:endParaRPr lang="en-US" sz="4000" dirty="0"/>
          </a:p>
        </p:txBody>
      </p:sp>
    </p:spTree>
    <p:extLst>
      <p:ext uri="{BB962C8B-B14F-4D97-AF65-F5344CB8AC3E}">
        <p14:creationId xmlns:p14="http://schemas.microsoft.com/office/powerpoint/2010/main" val="297639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423A-A093-5C33-5FA6-6122A0025F87}"/>
              </a:ext>
            </a:extLst>
          </p:cNvPr>
          <p:cNvSpPr>
            <a:spLocks noGrp="1"/>
          </p:cNvSpPr>
          <p:nvPr>
            <p:ph type="title"/>
          </p:nvPr>
        </p:nvSpPr>
        <p:spPr/>
        <p:txBody>
          <a:bodyPr/>
          <a:lstStyle/>
          <a:p>
            <a:r>
              <a:rPr lang="en-US" dirty="0"/>
              <a:t>Acts 6:5-6</a:t>
            </a:r>
          </a:p>
        </p:txBody>
      </p:sp>
      <p:sp>
        <p:nvSpPr>
          <p:cNvPr id="3" name="Content Placeholder 2">
            <a:extLst>
              <a:ext uri="{FF2B5EF4-FFF2-40B4-BE49-F238E27FC236}">
                <a16:creationId xmlns:a16="http://schemas.microsoft.com/office/drawing/2014/main" id="{6FE42FA4-F34B-B20E-7A62-2FEDCE7B2173}"/>
              </a:ext>
            </a:extLst>
          </p:cNvPr>
          <p:cNvSpPr>
            <a:spLocks noGrp="1"/>
          </p:cNvSpPr>
          <p:nvPr>
            <p:ph idx="1"/>
          </p:nvPr>
        </p:nvSpPr>
        <p:spPr/>
        <p:txBody>
          <a:bodyPr>
            <a:noAutofit/>
          </a:bodyPr>
          <a:lstStyle/>
          <a:p>
            <a:pPr marL="0" indent="0">
              <a:buNone/>
            </a:pPr>
            <a:r>
              <a:rPr lang="en-US" sz="4000" b="0" i="0" dirty="0">
                <a:solidFill>
                  <a:srgbClr val="000000"/>
                </a:solidFill>
                <a:effectLst/>
                <a:latin typeface="system-ui"/>
              </a:rPr>
              <a:t>But </a:t>
            </a:r>
            <a:r>
              <a:rPr lang="en-US" sz="4000" b="0" i="0" dirty="0">
                <a:solidFill>
                  <a:srgbClr val="FF0000"/>
                </a:solidFill>
                <a:effectLst/>
                <a:latin typeface="system-ui"/>
              </a:rPr>
              <a:t>we will devote ourselves to prayer </a:t>
            </a:r>
            <a:r>
              <a:rPr lang="en-US" sz="4000" b="0" i="0" dirty="0">
                <a:solidFill>
                  <a:srgbClr val="000000"/>
                </a:solidFill>
                <a:effectLst/>
                <a:latin typeface="system-ui"/>
              </a:rPr>
              <a:t>and to the ministry of the </a:t>
            </a:r>
            <a:r>
              <a:rPr lang="en-US" sz="4000" b="0" i="0" dirty="0" err="1">
                <a:solidFill>
                  <a:srgbClr val="000000"/>
                </a:solidFill>
                <a:effectLst/>
                <a:latin typeface="system-ui"/>
              </a:rPr>
              <a:t>word.”This</a:t>
            </a:r>
            <a:r>
              <a:rPr lang="en-US" sz="4000" b="0" i="0" dirty="0">
                <a:solidFill>
                  <a:srgbClr val="000000"/>
                </a:solidFill>
                <a:effectLst/>
                <a:latin typeface="system-ui"/>
              </a:rPr>
              <a:t> proposal pleased the whole company. So they chose Stephen, a man full of faith and the Holy Spirit, and Philip, </a:t>
            </a:r>
            <a:r>
              <a:rPr lang="en-US" sz="4000" b="0" i="0" dirty="0" err="1">
                <a:solidFill>
                  <a:srgbClr val="000000"/>
                </a:solidFill>
                <a:effectLst/>
                <a:latin typeface="system-ui"/>
              </a:rPr>
              <a:t>Prochorus</a:t>
            </a:r>
            <a:r>
              <a:rPr lang="en-US" sz="4000" b="0" i="0" dirty="0">
                <a:solidFill>
                  <a:srgbClr val="000000"/>
                </a:solidFill>
                <a:effectLst/>
                <a:latin typeface="system-ui"/>
              </a:rPr>
              <a:t>, Nicanor, Timon, </a:t>
            </a:r>
            <a:r>
              <a:rPr lang="en-US" sz="4000" b="0" i="0" dirty="0" err="1">
                <a:solidFill>
                  <a:srgbClr val="000000"/>
                </a:solidFill>
                <a:effectLst/>
                <a:latin typeface="system-ui"/>
              </a:rPr>
              <a:t>Parmenas</a:t>
            </a:r>
            <a:r>
              <a:rPr lang="en-US" sz="4000" b="0" i="0" dirty="0">
                <a:solidFill>
                  <a:srgbClr val="000000"/>
                </a:solidFill>
                <a:effectLst/>
                <a:latin typeface="system-ui"/>
              </a:rPr>
              <a:t>, and Nicolaus, a convert from Antioch. They had them stand before the apostles, </a:t>
            </a:r>
            <a:r>
              <a:rPr lang="en-US" sz="4000" b="0" i="0" dirty="0">
                <a:solidFill>
                  <a:srgbClr val="FF0000"/>
                </a:solidFill>
                <a:effectLst/>
                <a:latin typeface="system-ui"/>
              </a:rPr>
              <a:t>who prayed </a:t>
            </a:r>
            <a:r>
              <a:rPr lang="en-US" sz="4000" b="0" i="0" dirty="0">
                <a:solidFill>
                  <a:srgbClr val="000000"/>
                </a:solidFill>
                <a:effectLst/>
                <a:latin typeface="system-ui"/>
              </a:rPr>
              <a:t>and laid their hands on them.</a:t>
            </a:r>
            <a:endParaRPr lang="en-US" sz="4000" dirty="0"/>
          </a:p>
        </p:txBody>
      </p:sp>
    </p:spTree>
    <p:extLst>
      <p:ext uri="{BB962C8B-B14F-4D97-AF65-F5344CB8AC3E}">
        <p14:creationId xmlns:p14="http://schemas.microsoft.com/office/powerpoint/2010/main" val="1173695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9300</TotalTime>
  <Words>838</Words>
  <Application>Microsoft Office PowerPoint</Application>
  <PresentationFormat>Widescreen</PresentationFormat>
  <Paragraphs>34</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system-ui</vt:lpstr>
      <vt:lpstr>Office Theme</vt:lpstr>
      <vt:lpstr>PowerPoint Presentation</vt:lpstr>
      <vt:lpstr>PRAYER WAS HIS CORNERSTONE</vt:lpstr>
      <vt:lpstr>PowerPoint Presentation</vt:lpstr>
      <vt:lpstr>PRAYER WAS THEIR CORNERSTONE</vt:lpstr>
      <vt:lpstr>Acts 1:9-11</vt:lpstr>
      <vt:lpstr>Acts 1:12-14</vt:lpstr>
      <vt:lpstr>PRAYER and decisions</vt:lpstr>
      <vt:lpstr>Acts 1:23-26</vt:lpstr>
      <vt:lpstr>Acts 6:5-6</vt:lpstr>
      <vt:lpstr>Acts 13:1-3</vt:lpstr>
      <vt:lpstr>PRAYER and difficulties</vt:lpstr>
      <vt:lpstr>Acts 3:23-24,31</vt:lpstr>
      <vt:lpstr>Acts 12:1-5, 12</vt:lpstr>
      <vt:lpstr>Following Jesus in prayer</vt:lpstr>
      <vt:lpstr>Acts 2:42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Gardner</dc:creator>
  <cp:lastModifiedBy>Natasha Gardner</cp:lastModifiedBy>
  <cp:revision>3</cp:revision>
  <cp:lastPrinted>2023-10-01T13:44:25Z</cp:lastPrinted>
  <dcterms:created xsi:type="dcterms:W3CDTF">2023-10-01T11:14:50Z</dcterms:created>
  <dcterms:modified xsi:type="dcterms:W3CDTF">2023-10-08T00:01:42Z</dcterms:modified>
</cp:coreProperties>
</file>