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64" r:id="rId3"/>
    <p:sldId id="265" r:id="rId4"/>
    <p:sldId id="266" r:id="rId5"/>
    <p:sldId id="267" r:id="rId6"/>
    <p:sldId id="269" r:id="rId7"/>
    <p:sldId id="268" r:id="rId8"/>
    <p:sldId id="271" r:id="rId9"/>
    <p:sldId id="273" r:id="rId10"/>
    <p:sldId id="272" r:id="rId11"/>
    <p:sldId id="258" r:id="rId12"/>
    <p:sldId id="259" r:id="rId13"/>
    <p:sldId id="260" r:id="rId14"/>
    <p:sldId id="274" r:id="rId1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9BE61B61-7C7B-4793-82CF-A585B0E9447A}" type="datetimeFigureOut">
              <a:rPr lang="en-US" smtClean="0"/>
              <a:t>12/3/2023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8A55C391-732E-4274-B96F-C75B5C61727A}" type="slidenum">
              <a:rPr lang="en-US" smtClean="0"/>
              <a:t>‹#›</a:t>
            </a:fld>
            <a:endParaRPr lang="en-US"/>
          </a:p>
        </p:txBody>
      </p:sp>
    </p:spTree>
    <p:extLst>
      <p:ext uri="{BB962C8B-B14F-4D97-AF65-F5344CB8AC3E}">
        <p14:creationId xmlns:p14="http://schemas.microsoft.com/office/powerpoint/2010/main" val="1097391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the significance of Memorial Day, a time when we remember and honor those who made the ultimate sacrifice in military service.</a:t>
            </a:r>
            <a:endParaRPr lang="en-US" sz="1800" kern="0" dirty="0">
              <a:effectLst/>
              <a:latin typeface="Calibri" panose="020F0502020204030204" pitchFamily="34" charset="0"/>
              <a:ea typeface="Calibri" panose="020F0502020204030204" pitchFamily="34" charset="0"/>
            </a:endParaRPr>
          </a:p>
          <a:p>
            <a:r>
              <a:rPr lang="en-US" sz="1800" kern="0" dirty="0">
                <a:effectLst/>
                <a:latin typeface="Calibri" panose="020F0502020204030204" pitchFamily="34" charset="0"/>
                <a:ea typeface="Calibri" panose="020F0502020204030204" pitchFamily="34" charset="0"/>
              </a:rPr>
              <a:t>Were willing to die, not many actually wanted to.</a:t>
            </a:r>
            <a:br>
              <a:rPr lang="en-US" sz="1800" kern="0" dirty="0">
                <a:effectLst/>
                <a:latin typeface="Calibri" panose="020F0502020204030204" pitchFamily="34" charset="0"/>
                <a:ea typeface="Calibri" panose="020F0502020204030204" pitchFamily="34" charset="0"/>
              </a:rPr>
            </a:br>
            <a:r>
              <a:rPr lang="en-US" sz="1800" kern="0" dirty="0">
                <a:effectLst/>
                <a:latin typeface="Calibri" panose="020F0502020204030204" pitchFamily="34" charset="0"/>
                <a:ea typeface="Calibri" panose="020F0502020204030204" pitchFamily="34" charset="0"/>
              </a:rPr>
              <a:t>Most people want to die of old age, in comfort surrounded by loved ones.</a:t>
            </a:r>
            <a:br>
              <a:rPr lang="en-US" sz="1800" kern="0" dirty="0">
                <a:effectLst/>
                <a:latin typeface="Calibri" panose="020F0502020204030204" pitchFamily="34" charset="0"/>
                <a:ea typeface="Calibri" panose="020F0502020204030204" pitchFamily="34" charset="0"/>
              </a:rPr>
            </a:br>
            <a:r>
              <a:rPr lang="en-US" sz="1800" kern="0" dirty="0">
                <a:effectLst/>
                <a:latin typeface="Calibri" panose="020F0502020204030204" pitchFamily="34" charset="0"/>
                <a:ea typeface="Calibri" panose="020F0502020204030204" pitchFamily="34" charset="0"/>
              </a:rPr>
              <a:t>Jesus got that, a few loved ones were there, but it was anything but comfortable.</a:t>
            </a:r>
            <a:br>
              <a:rPr lang="en-US" sz="1800" kern="0" dirty="0">
                <a:effectLst/>
                <a:latin typeface="Calibri" panose="020F0502020204030204" pitchFamily="34" charset="0"/>
                <a:ea typeface="Calibri" panose="020F0502020204030204" pitchFamily="34" charset="0"/>
              </a:rPr>
            </a:br>
            <a:r>
              <a:rPr lang="en-US" sz="1800" kern="0" dirty="0">
                <a:effectLst/>
                <a:latin typeface="Calibri" panose="020F0502020204030204" pitchFamily="34" charset="0"/>
                <a:ea typeface="Calibri" panose="020F0502020204030204" pitchFamily="34" charset="0"/>
              </a:rPr>
              <a:t>My father was a marine.</a:t>
            </a:r>
            <a:br>
              <a:rPr lang="en-US" sz="1800" kern="0" dirty="0">
                <a:effectLst/>
                <a:latin typeface="Calibri" panose="020F0502020204030204" pitchFamily="34" charset="0"/>
                <a:ea typeface="Calibri" panose="020F0502020204030204" pitchFamily="34" charset="0"/>
              </a:rPr>
            </a:br>
            <a:endParaRPr lang="en-US" dirty="0"/>
          </a:p>
        </p:txBody>
      </p:sp>
      <p:sp>
        <p:nvSpPr>
          <p:cNvPr id="4" name="Slide Number Placeholder 3"/>
          <p:cNvSpPr>
            <a:spLocks noGrp="1"/>
          </p:cNvSpPr>
          <p:nvPr>
            <p:ph type="sldNum" sz="quarter" idx="5"/>
          </p:nvPr>
        </p:nvSpPr>
        <p:spPr/>
        <p:txBody>
          <a:bodyPr/>
          <a:lstStyle/>
          <a:p>
            <a:pPr defTabSz="942289">
              <a:defRPr/>
            </a:pPr>
            <a:fld id="{B2A8B3A4-50C3-4277-AF84-CA02E39F9B27}" type="slidenum">
              <a:rPr lang="en-US">
                <a:solidFill>
                  <a:prstClr val="black"/>
                </a:solidFill>
                <a:latin typeface="Calibri" panose="020F0502020204030204"/>
              </a:rPr>
              <a:pPr defTabSz="942289">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1827065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Cowardice is when there’s no real danger.  Danger is real</a:t>
            </a:r>
          </a:p>
        </p:txBody>
      </p:sp>
      <p:sp>
        <p:nvSpPr>
          <p:cNvPr id="4" name="Slide Number Placeholder 3"/>
          <p:cNvSpPr>
            <a:spLocks noGrp="1"/>
          </p:cNvSpPr>
          <p:nvPr>
            <p:ph type="sldNum" sz="quarter" idx="5"/>
          </p:nvPr>
        </p:nvSpPr>
        <p:spPr/>
        <p:txBody>
          <a:bodyPr/>
          <a:lstStyle/>
          <a:p>
            <a:fld id="{8A55C391-732E-4274-B96F-C75B5C61727A}" type="slidenum">
              <a:rPr lang="en-US" smtClean="0"/>
              <a:t>6</a:t>
            </a:fld>
            <a:endParaRPr lang="en-US"/>
          </a:p>
        </p:txBody>
      </p:sp>
    </p:spTree>
    <p:extLst>
      <p:ext uri="{BB962C8B-B14F-4D97-AF65-F5344CB8AC3E}">
        <p14:creationId xmlns:p14="http://schemas.microsoft.com/office/powerpoint/2010/main" val="2508701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Courageous Soldiers in the Lord's Army</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Highlight the parallels between military service and being a soldier in the Lord's army:</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 Soldiers in the military are trained, disciplined, and dedicated to their cause.</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 Similarly, as Christians, we are called to be courageous, devoted, and committed to the cause of Christ.</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Discuss how soldiers are willing to make sacrifices for their country and comrades. Relate this to how followers of Christ are called to sacrifice their own desires, serve others, and advance God's kingdom.</a:t>
            </a:r>
          </a:p>
          <a:p>
            <a:r>
              <a:rPr lang="en-US" dirty="0"/>
              <a:t>SONIC Dolls.</a:t>
            </a:r>
          </a:p>
        </p:txBody>
      </p:sp>
      <p:sp>
        <p:nvSpPr>
          <p:cNvPr id="4" name="Slide Number Placeholder 3"/>
          <p:cNvSpPr>
            <a:spLocks noGrp="1"/>
          </p:cNvSpPr>
          <p:nvPr>
            <p:ph type="sldNum" sz="quarter" idx="5"/>
          </p:nvPr>
        </p:nvSpPr>
        <p:spPr/>
        <p:txBody>
          <a:bodyPr/>
          <a:lstStyle/>
          <a:p>
            <a:fld id="{8A55C391-732E-4274-B96F-C75B5C61727A}" type="slidenum">
              <a:rPr lang="en-US" smtClean="0"/>
              <a:t>11</a:t>
            </a:fld>
            <a:endParaRPr lang="en-US"/>
          </a:p>
        </p:txBody>
      </p:sp>
    </p:spTree>
    <p:extLst>
      <p:ext uri="{BB962C8B-B14F-4D97-AF65-F5344CB8AC3E}">
        <p14:creationId xmlns:p14="http://schemas.microsoft.com/office/powerpoint/2010/main" val="3981419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Rules for thee, but not for me. </a:t>
            </a:r>
            <a:r>
              <a:rPr lang="en-US" sz="1800" kern="0" dirty="0">
                <a:effectLst/>
                <a:latin typeface="Calibri" panose="020F0502020204030204" pitchFamily="34" charset="0"/>
                <a:ea typeface="Calibri" panose="020F0502020204030204" pitchFamily="34" charset="0"/>
              </a:rPr>
              <a:t>Christian baptism before it was a thing.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The Ultimate Sacrifice of Christ</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Explore the concept of Jesus as the ultimate sacrifice:</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 Jesus, the Son of God, willingly laid down His life on the cross for the redemption of humanity.</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 His sacrifice brought reconciliation and peace between God and humanity.</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Connect the selflessness and sacrificial nature of military service to Jesus' sacrificial act on the cross.</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Reflect on the significance of Jesus' sacrifice and how it should inspire and motivate us in our own lives of service and sacrifice. </a:t>
            </a:r>
          </a:p>
        </p:txBody>
      </p:sp>
      <p:sp>
        <p:nvSpPr>
          <p:cNvPr id="4" name="Slide Number Placeholder 3"/>
          <p:cNvSpPr>
            <a:spLocks noGrp="1"/>
          </p:cNvSpPr>
          <p:nvPr>
            <p:ph type="sldNum" sz="quarter" idx="5"/>
          </p:nvPr>
        </p:nvSpPr>
        <p:spPr/>
        <p:txBody>
          <a:bodyPr/>
          <a:lstStyle/>
          <a:p>
            <a:fld id="{8A55C391-732E-4274-B96F-C75B5C61727A}" type="slidenum">
              <a:rPr lang="en-US" smtClean="0"/>
              <a:t>12</a:t>
            </a:fld>
            <a:endParaRPr lang="en-US"/>
          </a:p>
        </p:txBody>
      </p:sp>
    </p:spTree>
    <p:extLst>
      <p:ext uri="{BB962C8B-B14F-4D97-AF65-F5344CB8AC3E}">
        <p14:creationId xmlns:p14="http://schemas.microsoft.com/office/powerpoint/2010/main" val="2831585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55C391-732E-4274-B96F-C75B5C61727A}" type="slidenum">
              <a:rPr lang="en-US" smtClean="0"/>
              <a:t>13</a:t>
            </a:fld>
            <a:endParaRPr lang="en-US"/>
          </a:p>
        </p:txBody>
      </p:sp>
    </p:spTree>
    <p:extLst>
      <p:ext uri="{BB962C8B-B14F-4D97-AF65-F5344CB8AC3E}">
        <p14:creationId xmlns:p14="http://schemas.microsoft.com/office/powerpoint/2010/main" val="3197460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532E3-D7C6-2DE3-1C0B-5CEC1BDE18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7BD5EA-C9DA-0F39-345F-0C6D128C4C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3CD060-0D63-029D-96A6-B666895C1A69}"/>
              </a:ext>
            </a:extLst>
          </p:cNvPr>
          <p:cNvSpPr>
            <a:spLocks noGrp="1"/>
          </p:cNvSpPr>
          <p:nvPr>
            <p:ph type="dt" sz="half" idx="10"/>
          </p:nvPr>
        </p:nvSpPr>
        <p:spPr/>
        <p:txBody>
          <a:bodyPr/>
          <a:lstStyle/>
          <a:p>
            <a:fld id="{2C500535-B034-4295-8069-3E5406C089D7}" type="datetimeFigureOut">
              <a:rPr lang="en-US" smtClean="0"/>
              <a:t>12/3/2023</a:t>
            </a:fld>
            <a:endParaRPr lang="en-US"/>
          </a:p>
        </p:txBody>
      </p:sp>
      <p:sp>
        <p:nvSpPr>
          <p:cNvPr id="5" name="Footer Placeholder 4">
            <a:extLst>
              <a:ext uri="{FF2B5EF4-FFF2-40B4-BE49-F238E27FC236}">
                <a16:creationId xmlns:a16="http://schemas.microsoft.com/office/drawing/2014/main" id="{5CDBF457-382D-0D2D-D209-5B97EB5906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029694-C0E1-7629-4F98-CAA4EB178864}"/>
              </a:ext>
            </a:extLst>
          </p:cNvPr>
          <p:cNvSpPr>
            <a:spLocks noGrp="1"/>
          </p:cNvSpPr>
          <p:nvPr>
            <p:ph type="sldNum" sz="quarter" idx="12"/>
          </p:nvPr>
        </p:nvSpPr>
        <p:spPr/>
        <p:txBody>
          <a:bodyPr/>
          <a:lstStyle/>
          <a:p>
            <a:fld id="{3DB2A8CF-755A-4084-8B8A-94F579275F60}" type="slidenum">
              <a:rPr lang="en-US" smtClean="0"/>
              <a:t>‹#›</a:t>
            </a:fld>
            <a:endParaRPr lang="en-US"/>
          </a:p>
        </p:txBody>
      </p:sp>
    </p:spTree>
    <p:extLst>
      <p:ext uri="{BB962C8B-B14F-4D97-AF65-F5344CB8AC3E}">
        <p14:creationId xmlns:p14="http://schemas.microsoft.com/office/powerpoint/2010/main" val="2999042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97B5F-9078-6CD7-6D90-91080F1185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EA965D-F69E-D4BA-38C7-0D33E608F8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C3E827-A544-04AE-073E-41D4EFC1AA34}"/>
              </a:ext>
            </a:extLst>
          </p:cNvPr>
          <p:cNvSpPr>
            <a:spLocks noGrp="1"/>
          </p:cNvSpPr>
          <p:nvPr>
            <p:ph type="dt" sz="half" idx="10"/>
          </p:nvPr>
        </p:nvSpPr>
        <p:spPr/>
        <p:txBody>
          <a:bodyPr/>
          <a:lstStyle/>
          <a:p>
            <a:fld id="{2C500535-B034-4295-8069-3E5406C089D7}" type="datetimeFigureOut">
              <a:rPr lang="en-US" smtClean="0"/>
              <a:t>12/3/2023</a:t>
            </a:fld>
            <a:endParaRPr lang="en-US"/>
          </a:p>
        </p:txBody>
      </p:sp>
      <p:sp>
        <p:nvSpPr>
          <p:cNvPr id="5" name="Footer Placeholder 4">
            <a:extLst>
              <a:ext uri="{FF2B5EF4-FFF2-40B4-BE49-F238E27FC236}">
                <a16:creationId xmlns:a16="http://schemas.microsoft.com/office/drawing/2014/main" id="{F6B58A3F-BBA7-A7D9-D389-A1762E7A8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128E0D-BDC6-0F8D-CB07-95FAAB280DB1}"/>
              </a:ext>
            </a:extLst>
          </p:cNvPr>
          <p:cNvSpPr>
            <a:spLocks noGrp="1"/>
          </p:cNvSpPr>
          <p:nvPr>
            <p:ph type="sldNum" sz="quarter" idx="12"/>
          </p:nvPr>
        </p:nvSpPr>
        <p:spPr/>
        <p:txBody>
          <a:bodyPr/>
          <a:lstStyle/>
          <a:p>
            <a:fld id="{3DB2A8CF-755A-4084-8B8A-94F579275F60}" type="slidenum">
              <a:rPr lang="en-US" smtClean="0"/>
              <a:t>‹#›</a:t>
            </a:fld>
            <a:endParaRPr lang="en-US"/>
          </a:p>
        </p:txBody>
      </p:sp>
    </p:spTree>
    <p:extLst>
      <p:ext uri="{BB962C8B-B14F-4D97-AF65-F5344CB8AC3E}">
        <p14:creationId xmlns:p14="http://schemas.microsoft.com/office/powerpoint/2010/main" val="166200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02CD06-96D2-4B3F-2258-289D090AAB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91E62B-CCA2-563A-0622-38D2C701E8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B61731-467F-DC8A-BFD8-F46D81E50EB4}"/>
              </a:ext>
            </a:extLst>
          </p:cNvPr>
          <p:cNvSpPr>
            <a:spLocks noGrp="1"/>
          </p:cNvSpPr>
          <p:nvPr>
            <p:ph type="dt" sz="half" idx="10"/>
          </p:nvPr>
        </p:nvSpPr>
        <p:spPr/>
        <p:txBody>
          <a:bodyPr/>
          <a:lstStyle/>
          <a:p>
            <a:fld id="{2C500535-B034-4295-8069-3E5406C089D7}" type="datetimeFigureOut">
              <a:rPr lang="en-US" smtClean="0"/>
              <a:t>12/3/2023</a:t>
            </a:fld>
            <a:endParaRPr lang="en-US"/>
          </a:p>
        </p:txBody>
      </p:sp>
      <p:sp>
        <p:nvSpPr>
          <p:cNvPr id="5" name="Footer Placeholder 4">
            <a:extLst>
              <a:ext uri="{FF2B5EF4-FFF2-40B4-BE49-F238E27FC236}">
                <a16:creationId xmlns:a16="http://schemas.microsoft.com/office/drawing/2014/main" id="{1479F885-324E-EBA3-97E0-77E90364F5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1929D1-F01B-1C49-B4FB-FFEBBC4B52DE}"/>
              </a:ext>
            </a:extLst>
          </p:cNvPr>
          <p:cNvSpPr>
            <a:spLocks noGrp="1"/>
          </p:cNvSpPr>
          <p:nvPr>
            <p:ph type="sldNum" sz="quarter" idx="12"/>
          </p:nvPr>
        </p:nvSpPr>
        <p:spPr/>
        <p:txBody>
          <a:bodyPr/>
          <a:lstStyle/>
          <a:p>
            <a:fld id="{3DB2A8CF-755A-4084-8B8A-94F579275F60}" type="slidenum">
              <a:rPr lang="en-US" smtClean="0"/>
              <a:t>‹#›</a:t>
            </a:fld>
            <a:endParaRPr lang="en-US"/>
          </a:p>
        </p:txBody>
      </p:sp>
    </p:spTree>
    <p:extLst>
      <p:ext uri="{BB962C8B-B14F-4D97-AF65-F5344CB8AC3E}">
        <p14:creationId xmlns:p14="http://schemas.microsoft.com/office/powerpoint/2010/main" val="2422941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AACE7-1931-96EF-3336-3A50D1B997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86C025-92DC-087E-179F-0B8B1CDC84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070FC9-3170-99E3-7BE8-97B658BE1A3A}"/>
              </a:ext>
            </a:extLst>
          </p:cNvPr>
          <p:cNvSpPr>
            <a:spLocks noGrp="1"/>
          </p:cNvSpPr>
          <p:nvPr>
            <p:ph type="dt" sz="half" idx="10"/>
          </p:nvPr>
        </p:nvSpPr>
        <p:spPr/>
        <p:txBody>
          <a:bodyPr/>
          <a:lstStyle/>
          <a:p>
            <a:fld id="{2C500535-B034-4295-8069-3E5406C089D7}" type="datetimeFigureOut">
              <a:rPr lang="en-US" smtClean="0"/>
              <a:t>12/3/2023</a:t>
            </a:fld>
            <a:endParaRPr lang="en-US"/>
          </a:p>
        </p:txBody>
      </p:sp>
      <p:sp>
        <p:nvSpPr>
          <p:cNvPr id="5" name="Footer Placeholder 4">
            <a:extLst>
              <a:ext uri="{FF2B5EF4-FFF2-40B4-BE49-F238E27FC236}">
                <a16:creationId xmlns:a16="http://schemas.microsoft.com/office/drawing/2014/main" id="{CA12C24C-9F86-32E7-80CB-26C0E1D95C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95B8EE-664D-E812-A78B-5E45AD82AB75}"/>
              </a:ext>
            </a:extLst>
          </p:cNvPr>
          <p:cNvSpPr>
            <a:spLocks noGrp="1"/>
          </p:cNvSpPr>
          <p:nvPr>
            <p:ph type="sldNum" sz="quarter" idx="12"/>
          </p:nvPr>
        </p:nvSpPr>
        <p:spPr/>
        <p:txBody>
          <a:bodyPr/>
          <a:lstStyle/>
          <a:p>
            <a:fld id="{3DB2A8CF-755A-4084-8B8A-94F579275F60}" type="slidenum">
              <a:rPr lang="en-US" smtClean="0"/>
              <a:t>‹#›</a:t>
            </a:fld>
            <a:endParaRPr lang="en-US"/>
          </a:p>
        </p:txBody>
      </p:sp>
    </p:spTree>
    <p:extLst>
      <p:ext uri="{BB962C8B-B14F-4D97-AF65-F5344CB8AC3E}">
        <p14:creationId xmlns:p14="http://schemas.microsoft.com/office/powerpoint/2010/main" val="3347032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2BBF6-D4E7-17B1-733F-ED8C3193C6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AB031A-AD1A-F366-7A04-C507EE154C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AF2F4-00BE-FEB2-8CB9-DFC990E42892}"/>
              </a:ext>
            </a:extLst>
          </p:cNvPr>
          <p:cNvSpPr>
            <a:spLocks noGrp="1"/>
          </p:cNvSpPr>
          <p:nvPr>
            <p:ph type="dt" sz="half" idx="10"/>
          </p:nvPr>
        </p:nvSpPr>
        <p:spPr/>
        <p:txBody>
          <a:bodyPr/>
          <a:lstStyle/>
          <a:p>
            <a:fld id="{2C500535-B034-4295-8069-3E5406C089D7}" type="datetimeFigureOut">
              <a:rPr lang="en-US" smtClean="0"/>
              <a:t>12/3/2023</a:t>
            </a:fld>
            <a:endParaRPr lang="en-US"/>
          </a:p>
        </p:txBody>
      </p:sp>
      <p:sp>
        <p:nvSpPr>
          <p:cNvPr id="5" name="Footer Placeholder 4">
            <a:extLst>
              <a:ext uri="{FF2B5EF4-FFF2-40B4-BE49-F238E27FC236}">
                <a16:creationId xmlns:a16="http://schemas.microsoft.com/office/drawing/2014/main" id="{3EC297BD-965C-9381-9251-8642B10CE2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185345-F490-0629-2D81-FE97221F5A00}"/>
              </a:ext>
            </a:extLst>
          </p:cNvPr>
          <p:cNvSpPr>
            <a:spLocks noGrp="1"/>
          </p:cNvSpPr>
          <p:nvPr>
            <p:ph type="sldNum" sz="quarter" idx="12"/>
          </p:nvPr>
        </p:nvSpPr>
        <p:spPr/>
        <p:txBody>
          <a:bodyPr/>
          <a:lstStyle/>
          <a:p>
            <a:fld id="{3DB2A8CF-755A-4084-8B8A-94F579275F60}" type="slidenum">
              <a:rPr lang="en-US" smtClean="0"/>
              <a:t>‹#›</a:t>
            </a:fld>
            <a:endParaRPr lang="en-US"/>
          </a:p>
        </p:txBody>
      </p:sp>
    </p:spTree>
    <p:extLst>
      <p:ext uri="{BB962C8B-B14F-4D97-AF65-F5344CB8AC3E}">
        <p14:creationId xmlns:p14="http://schemas.microsoft.com/office/powerpoint/2010/main" val="3209825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AF167-334E-3B18-92F4-B3D9C13982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00F806-18C3-DB7A-B8D4-27D3A1D2C1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334F8F-19ED-2D34-BA7B-3E75FE4D48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2420FE-2843-8AF6-5450-D99B2CBDF6F0}"/>
              </a:ext>
            </a:extLst>
          </p:cNvPr>
          <p:cNvSpPr>
            <a:spLocks noGrp="1"/>
          </p:cNvSpPr>
          <p:nvPr>
            <p:ph type="dt" sz="half" idx="10"/>
          </p:nvPr>
        </p:nvSpPr>
        <p:spPr/>
        <p:txBody>
          <a:bodyPr/>
          <a:lstStyle/>
          <a:p>
            <a:fld id="{2C500535-B034-4295-8069-3E5406C089D7}" type="datetimeFigureOut">
              <a:rPr lang="en-US" smtClean="0"/>
              <a:t>12/3/2023</a:t>
            </a:fld>
            <a:endParaRPr lang="en-US"/>
          </a:p>
        </p:txBody>
      </p:sp>
      <p:sp>
        <p:nvSpPr>
          <p:cNvPr id="6" name="Footer Placeholder 5">
            <a:extLst>
              <a:ext uri="{FF2B5EF4-FFF2-40B4-BE49-F238E27FC236}">
                <a16:creationId xmlns:a16="http://schemas.microsoft.com/office/drawing/2014/main" id="{0B9848E4-838B-AF99-E2DD-7B3CC0EA15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E0CB5E-F86C-BB6E-D095-D99C01EEC3B9}"/>
              </a:ext>
            </a:extLst>
          </p:cNvPr>
          <p:cNvSpPr>
            <a:spLocks noGrp="1"/>
          </p:cNvSpPr>
          <p:nvPr>
            <p:ph type="sldNum" sz="quarter" idx="12"/>
          </p:nvPr>
        </p:nvSpPr>
        <p:spPr/>
        <p:txBody>
          <a:bodyPr/>
          <a:lstStyle/>
          <a:p>
            <a:fld id="{3DB2A8CF-755A-4084-8B8A-94F579275F60}" type="slidenum">
              <a:rPr lang="en-US" smtClean="0"/>
              <a:t>‹#›</a:t>
            </a:fld>
            <a:endParaRPr lang="en-US"/>
          </a:p>
        </p:txBody>
      </p:sp>
    </p:spTree>
    <p:extLst>
      <p:ext uri="{BB962C8B-B14F-4D97-AF65-F5344CB8AC3E}">
        <p14:creationId xmlns:p14="http://schemas.microsoft.com/office/powerpoint/2010/main" val="2816088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509F6-95F7-FD22-B50D-A7241F2A5E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CC1D0B-4833-E2C7-EF79-587F08D536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DA3C73-7CCC-F7EC-3B03-A89AF4C7C5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48F848-7792-4477-38D3-C3436967EB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C6BBC8-7BAF-0F37-F625-DD0B3C0BC0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7C8246-DA5E-87E4-6987-D30E145418BB}"/>
              </a:ext>
            </a:extLst>
          </p:cNvPr>
          <p:cNvSpPr>
            <a:spLocks noGrp="1"/>
          </p:cNvSpPr>
          <p:nvPr>
            <p:ph type="dt" sz="half" idx="10"/>
          </p:nvPr>
        </p:nvSpPr>
        <p:spPr/>
        <p:txBody>
          <a:bodyPr/>
          <a:lstStyle/>
          <a:p>
            <a:fld id="{2C500535-B034-4295-8069-3E5406C089D7}" type="datetimeFigureOut">
              <a:rPr lang="en-US" smtClean="0"/>
              <a:t>12/3/2023</a:t>
            </a:fld>
            <a:endParaRPr lang="en-US"/>
          </a:p>
        </p:txBody>
      </p:sp>
      <p:sp>
        <p:nvSpPr>
          <p:cNvPr id="8" name="Footer Placeholder 7">
            <a:extLst>
              <a:ext uri="{FF2B5EF4-FFF2-40B4-BE49-F238E27FC236}">
                <a16:creationId xmlns:a16="http://schemas.microsoft.com/office/drawing/2014/main" id="{ACE7326E-2733-D2CF-5826-22F39F4029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CD5EFF-D72C-3C37-AA9B-1F2D41E7966E}"/>
              </a:ext>
            </a:extLst>
          </p:cNvPr>
          <p:cNvSpPr>
            <a:spLocks noGrp="1"/>
          </p:cNvSpPr>
          <p:nvPr>
            <p:ph type="sldNum" sz="quarter" idx="12"/>
          </p:nvPr>
        </p:nvSpPr>
        <p:spPr/>
        <p:txBody>
          <a:bodyPr/>
          <a:lstStyle/>
          <a:p>
            <a:fld id="{3DB2A8CF-755A-4084-8B8A-94F579275F60}" type="slidenum">
              <a:rPr lang="en-US" smtClean="0"/>
              <a:t>‹#›</a:t>
            </a:fld>
            <a:endParaRPr lang="en-US"/>
          </a:p>
        </p:txBody>
      </p:sp>
    </p:spTree>
    <p:extLst>
      <p:ext uri="{BB962C8B-B14F-4D97-AF65-F5344CB8AC3E}">
        <p14:creationId xmlns:p14="http://schemas.microsoft.com/office/powerpoint/2010/main" val="2807576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9CB3-9651-192B-7844-FEEB4ECCBA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C14ACE-56E9-3EA3-70A8-C6253BC1834D}"/>
              </a:ext>
            </a:extLst>
          </p:cNvPr>
          <p:cNvSpPr>
            <a:spLocks noGrp="1"/>
          </p:cNvSpPr>
          <p:nvPr>
            <p:ph type="dt" sz="half" idx="10"/>
          </p:nvPr>
        </p:nvSpPr>
        <p:spPr/>
        <p:txBody>
          <a:bodyPr/>
          <a:lstStyle/>
          <a:p>
            <a:fld id="{2C500535-B034-4295-8069-3E5406C089D7}" type="datetimeFigureOut">
              <a:rPr lang="en-US" smtClean="0"/>
              <a:t>12/3/2023</a:t>
            </a:fld>
            <a:endParaRPr lang="en-US"/>
          </a:p>
        </p:txBody>
      </p:sp>
      <p:sp>
        <p:nvSpPr>
          <p:cNvPr id="4" name="Footer Placeholder 3">
            <a:extLst>
              <a:ext uri="{FF2B5EF4-FFF2-40B4-BE49-F238E27FC236}">
                <a16:creationId xmlns:a16="http://schemas.microsoft.com/office/drawing/2014/main" id="{40D1517B-F993-46A5-BCC0-90C6080CAA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2F360B-AADE-54E9-41D7-AF7B03AACB00}"/>
              </a:ext>
            </a:extLst>
          </p:cNvPr>
          <p:cNvSpPr>
            <a:spLocks noGrp="1"/>
          </p:cNvSpPr>
          <p:nvPr>
            <p:ph type="sldNum" sz="quarter" idx="12"/>
          </p:nvPr>
        </p:nvSpPr>
        <p:spPr/>
        <p:txBody>
          <a:bodyPr/>
          <a:lstStyle/>
          <a:p>
            <a:fld id="{3DB2A8CF-755A-4084-8B8A-94F579275F60}" type="slidenum">
              <a:rPr lang="en-US" smtClean="0"/>
              <a:t>‹#›</a:t>
            </a:fld>
            <a:endParaRPr lang="en-US"/>
          </a:p>
        </p:txBody>
      </p:sp>
    </p:spTree>
    <p:extLst>
      <p:ext uri="{BB962C8B-B14F-4D97-AF65-F5344CB8AC3E}">
        <p14:creationId xmlns:p14="http://schemas.microsoft.com/office/powerpoint/2010/main" val="3725166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9655C-9BE7-8853-2676-BA672FAC9B97}"/>
              </a:ext>
            </a:extLst>
          </p:cNvPr>
          <p:cNvSpPr>
            <a:spLocks noGrp="1"/>
          </p:cNvSpPr>
          <p:nvPr>
            <p:ph type="dt" sz="half" idx="10"/>
          </p:nvPr>
        </p:nvSpPr>
        <p:spPr/>
        <p:txBody>
          <a:bodyPr/>
          <a:lstStyle/>
          <a:p>
            <a:fld id="{2C500535-B034-4295-8069-3E5406C089D7}" type="datetimeFigureOut">
              <a:rPr lang="en-US" smtClean="0"/>
              <a:t>12/3/2023</a:t>
            </a:fld>
            <a:endParaRPr lang="en-US"/>
          </a:p>
        </p:txBody>
      </p:sp>
      <p:sp>
        <p:nvSpPr>
          <p:cNvPr id="3" name="Footer Placeholder 2">
            <a:extLst>
              <a:ext uri="{FF2B5EF4-FFF2-40B4-BE49-F238E27FC236}">
                <a16:creationId xmlns:a16="http://schemas.microsoft.com/office/drawing/2014/main" id="{0E433230-0579-C987-2965-3B5163DFD9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6B139D-C7FC-9185-737F-8D986F482ADF}"/>
              </a:ext>
            </a:extLst>
          </p:cNvPr>
          <p:cNvSpPr>
            <a:spLocks noGrp="1"/>
          </p:cNvSpPr>
          <p:nvPr>
            <p:ph type="sldNum" sz="quarter" idx="12"/>
          </p:nvPr>
        </p:nvSpPr>
        <p:spPr/>
        <p:txBody>
          <a:bodyPr/>
          <a:lstStyle/>
          <a:p>
            <a:fld id="{3DB2A8CF-755A-4084-8B8A-94F579275F60}" type="slidenum">
              <a:rPr lang="en-US" smtClean="0"/>
              <a:t>‹#›</a:t>
            </a:fld>
            <a:endParaRPr lang="en-US"/>
          </a:p>
        </p:txBody>
      </p:sp>
    </p:spTree>
    <p:extLst>
      <p:ext uri="{BB962C8B-B14F-4D97-AF65-F5344CB8AC3E}">
        <p14:creationId xmlns:p14="http://schemas.microsoft.com/office/powerpoint/2010/main" val="2366593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EFABA-A74D-F6DE-224A-6B37F8BDEA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886358-9FD0-20B7-FCFE-5E1D3AC1D6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927E3D-DACE-0A12-62A4-2376EBCFA7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913451-9A76-7115-5762-74B437941D21}"/>
              </a:ext>
            </a:extLst>
          </p:cNvPr>
          <p:cNvSpPr>
            <a:spLocks noGrp="1"/>
          </p:cNvSpPr>
          <p:nvPr>
            <p:ph type="dt" sz="half" idx="10"/>
          </p:nvPr>
        </p:nvSpPr>
        <p:spPr/>
        <p:txBody>
          <a:bodyPr/>
          <a:lstStyle/>
          <a:p>
            <a:fld id="{2C500535-B034-4295-8069-3E5406C089D7}" type="datetimeFigureOut">
              <a:rPr lang="en-US" smtClean="0"/>
              <a:t>12/3/2023</a:t>
            </a:fld>
            <a:endParaRPr lang="en-US"/>
          </a:p>
        </p:txBody>
      </p:sp>
      <p:sp>
        <p:nvSpPr>
          <p:cNvPr id="6" name="Footer Placeholder 5">
            <a:extLst>
              <a:ext uri="{FF2B5EF4-FFF2-40B4-BE49-F238E27FC236}">
                <a16:creationId xmlns:a16="http://schemas.microsoft.com/office/drawing/2014/main" id="{59E2B38F-C030-3E27-AFC8-D42D5D3609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F3E7E9-8586-7925-2033-D3403669DF1E}"/>
              </a:ext>
            </a:extLst>
          </p:cNvPr>
          <p:cNvSpPr>
            <a:spLocks noGrp="1"/>
          </p:cNvSpPr>
          <p:nvPr>
            <p:ph type="sldNum" sz="quarter" idx="12"/>
          </p:nvPr>
        </p:nvSpPr>
        <p:spPr/>
        <p:txBody>
          <a:bodyPr/>
          <a:lstStyle/>
          <a:p>
            <a:fld id="{3DB2A8CF-755A-4084-8B8A-94F579275F60}" type="slidenum">
              <a:rPr lang="en-US" smtClean="0"/>
              <a:t>‹#›</a:t>
            </a:fld>
            <a:endParaRPr lang="en-US"/>
          </a:p>
        </p:txBody>
      </p:sp>
    </p:spTree>
    <p:extLst>
      <p:ext uri="{BB962C8B-B14F-4D97-AF65-F5344CB8AC3E}">
        <p14:creationId xmlns:p14="http://schemas.microsoft.com/office/powerpoint/2010/main" val="3866333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F3AFA-4870-979E-91F1-A0AC40BC1C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8E4F19-F328-EBE1-853D-1E0D735C31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08FE72-4032-96EB-46AC-381D9D0A36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70C3B0-9EBA-1EEA-7A27-0BE93CA44B7D}"/>
              </a:ext>
            </a:extLst>
          </p:cNvPr>
          <p:cNvSpPr>
            <a:spLocks noGrp="1"/>
          </p:cNvSpPr>
          <p:nvPr>
            <p:ph type="dt" sz="half" idx="10"/>
          </p:nvPr>
        </p:nvSpPr>
        <p:spPr/>
        <p:txBody>
          <a:bodyPr/>
          <a:lstStyle/>
          <a:p>
            <a:fld id="{2C500535-B034-4295-8069-3E5406C089D7}" type="datetimeFigureOut">
              <a:rPr lang="en-US" smtClean="0"/>
              <a:t>12/3/2023</a:t>
            </a:fld>
            <a:endParaRPr lang="en-US"/>
          </a:p>
        </p:txBody>
      </p:sp>
      <p:sp>
        <p:nvSpPr>
          <p:cNvPr id="6" name="Footer Placeholder 5">
            <a:extLst>
              <a:ext uri="{FF2B5EF4-FFF2-40B4-BE49-F238E27FC236}">
                <a16:creationId xmlns:a16="http://schemas.microsoft.com/office/drawing/2014/main" id="{8B6DB8E1-AF55-CA18-0D49-61E9FA4F93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2C0D56-12B9-192B-C101-FEA681F6307A}"/>
              </a:ext>
            </a:extLst>
          </p:cNvPr>
          <p:cNvSpPr>
            <a:spLocks noGrp="1"/>
          </p:cNvSpPr>
          <p:nvPr>
            <p:ph type="sldNum" sz="quarter" idx="12"/>
          </p:nvPr>
        </p:nvSpPr>
        <p:spPr/>
        <p:txBody>
          <a:bodyPr/>
          <a:lstStyle/>
          <a:p>
            <a:fld id="{3DB2A8CF-755A-4084-8B8A-94F579275F60}" type="slidenum">
              <a:rPr lang="en-US" smtClean="0"/>
              <a:t>‹#›</a:t>
            </a:fld>
            <a:endParaRPr lang="en-US"/>
          </a:p>
        </p:txBody>
      </p:sp>
    </p:spTree>
    <p:extLst>
      <p:ext uri="{BB962C8B-B14F-4D97-AF65-F5344CB8AC3E}">
        <p14:creationId xmlns:p14="http://schemas.microsoft.com/office/powerpoint/2010/main" val="2372701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1455C7-E020-D46B-48DD-BE77F1E1AE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BCD2F2-AE66-0A88-415C-2A10CE0F76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86A7CB-3FEE-AD0C-1528-3E88F7BE5C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500535-B034-4295-8069-3E5406C089D7}" type="datetimeFigureOut">
              <a:rPr lang="en-US" smtClean="0"/>
              <a:t>12/3/2023</a:t>
            </a:fld>
            <a:endParaRPr lang="en-US"/>
          </a:p>
        </p:txBody>
      </p:sp>
      <p:sp>
        <p:nvSpPr>
          <p:cNvPr id="5" name="Footer Placeholder 4">
            <a:extLst>
              <a:ext uri="{FF2B5EF4-FFF2-40B4-BE49-F238E27FC236}">
                <a16:creationId xmlns:a16="http://schemas.microsoft.com/office/drawing/2014/main" id="{0612D889-81BD-86C1-CF68-66A2D4BC7B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3D9DAF-D010-0DE1-342B-62E24BC558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B2A8CF-755A-4084-8B8A-94F579275F60}" type="slidenum">
              <a:rPr lang="en-US" smtClean="0"/>
              <a:t>‹#›</a:t>
            </a:fld>
            <a:endParaRPr lang="en-US"/>
          </a:p>
        </p:txBody>
      </p:sp>
    </p:spTree>
    <p:extLst>
      <p:ext uri="{BB962C8B-B14F-4D97-AF65-F5344CB8AC3E}">
        <p14:creationId xmlns:p14="http://schemas.microsoft.com/office/powerpoint/2010/main" val="974401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7E682365-EF5A-258D-996D-991DF0027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52505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CFCE4D-CE0E-2A21-6E80-9C60B162769B}"/>
              </a:ext>
            </a:extLst>
          </p:cNvPr>
          <p:cNvSpPr>
            <a:spLocks noGrp="1"/>
          </p:cNvSpPr>
          <p:nvPr>
            <p:ph idx="1"/>
          </p:nvPr>
        </p:nvSpPr>
        <p:spPr/>
        <p:txBody>
          <a:bodyPr>
            <a:normAutofit fontScale="92500"/>
          </a:bodyPr>
          <a:lstStyle/>
          <a:p>
            <a:pPr marL="0" indent="0" algn="l">
              <a:buNone/>
            </a:pPr>
            <a:r>
              <a:rPr lang="en-US" sz="6000" b="0" i="0" dirty="0">
                <a:solidFill>
                  <a:srgbClr val="000000"/>
                </a:solidFill>
                <a:effectLst/>
                <a:latin typeface="system-ui"/>
              </a:rPr>
              <a:t>So the </a:t>
            </a:r>
            <a:r>
              <a:rPr lang="en-US" sz="6000" b="0" i="0" cap="small" dirty="0">
                <a:solidFill>
                  <a:srgbClr val="000000"/>
                </a:solidFill>
                <a:effectLst/>
                <a:latin typeface="system-ui"/>
              </a:rPr>
              <a:t>Lord</a:t>
            </a:r>
            <a:r>
              <a:rPr lang="en-US" sz="6000" b="0" i="0" dirty="0">
                <a:solidFill>
                  <a:srgbClr val="000000"/>
                </a:solidFill>
                <a:effectLst/>
                <a:latin typeface="system-ui"/>
              </a:rPr>
              <a:t> God called out to the man and said to him, “Where are you?” And he said, “I heard you in the garden, and I was afraid because I was naked, so I hid.”</a:t>
            </a:r>
          </a:p>
          <a:p>
            <a:pPr marL="0" indent="0">
              <a:buNone/>
            </a:pPr>
            <a:endParaRPr lang="en-US" dirty="0"/>
          </a:p>
        </p:txBody>
      </p:sp>
    </p:spTree>
    <p:extLst>
      <p:ext uri="{BB962C8B-B14F-4D97-AF65-F5344CB8AC3E}">
        <p14:creationId xmlns:p14="http://schemas.microsoft.com/office/powerpoint/2010/main" val="3616182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A9CB0874-88B8-43D3-B0B6-C32F790F7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9">
            <a:extLst>
              <a:ext uri="{FF2B5EF4-FFF2-40B4-BE49-F238E27FC236}">
                <a16:creationId xmlns:a16="http://schemas.microsoft.com/office/drawing/2014/main" id="{4BFD067A-52BE-40EE-B7CA-391830B9A2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2561771"/>
            <a:chOff x="0" y="0"/>
            <a:chExt cx="12192000" cy="2561771"/>
          </a:xfrm>
        </p:grpSpPr>
        <p:sp>
          <p:nvSpPr>
            <p:cNvPr id="11" name="Freeform: Shape 10">
              <a:extLst>
                <a:ext uri="{FF2B5EF4-FFF2-40B4-BE49-F238E27FC236}">
                  <a16:creationId xmlns:a16="http://schemas.microsoft.com/office/drawing/2014/main" id="{1CDA7855-806B-4A02-9C19-24872E4D8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2561771"/>
            </a:xfrm>
            <a:custGeom>
              <a:avLst/>
              <a:gdLst>
                <a:gd name="connsiteX0" fmla="*/ 0 w 12192000"/>
                <a:gd name="connsiteY0" fmla="*/ 0 h 2561771"/>
                <a:gd name="connsiteX1" fmla="*/ 12192000 w 12192000"/>
                <a:gd name="connsiteY1" fmla="*/ 0 h 2561771"/>
                <a:gd name="connsiteX2" fmla="*/ 12192000 w 12192000"/>
                <a:gd name="connsiteY2" fmla="*/ 2359863 h 2561771"/>
                <a:gd name="connsiteX3" fmla="*/ 6364514 w 12192000"/>
                <a:gd name="connsiteY3" fmla="*/ 2561771 h 2561771"/>
                <a:gd name="connsiteX4" fmla="*/ 1981200 w 12192000"/>
                <a:gd name="connsiteY4" fmla="*/ 2278742 h 2561771"/>
                <a:gd name="connsiteX5" fmla="*/ 0 w 12192000"/>
                <a:gd name="connsiteY5" fmla="*/ 2343277 h 25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561771">
                  <a:moveTo>
                    <a:pt x="0" y="0"/>
                  </a:moveTo>
                  <a:lnTo>
                    <a:pt x="12192000" y="0"/>
                  </a:lnTo>
                  <a:lnTo>
                    <a:pt x="12192000" y="2359863"/>
                  </a:lnTo>
                  <a:lnTo>
                    <a:pt x="6364514" y="2561771"/>
                  </a:lnTo>
                  <a:lnTo>
                    <a:pt x="1981200" y="2278742"/>
                  </a:lnTo>
                  <a:lnTo>
                    <a:pt x="0" y="234327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3AFE70DE-5BEC-4E54-98D2-48C13E1491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2561771"/>
            </a:xfrm>
            <a:custGeom>
              <a:avLst/>
              <a:gdLst>
                <a:gd name="connsiteX0" fmla="*/ 0 w 12192000"/>
                <a:gd name="connsiteY0" fmla="*/ 0 h 2561771"/>
                <a:gd name="connsiteX1" fmla="*/ 12192000 w 12192000"/>
                <a:gd name="connsiteY1" fmla="*/ 0 h 2561771"/>
                <a:gd name="connsiteX2" fmla="*/ 12192000 w 12192000"/>
                <a:gd name="connsiteY2" fmla="*/ 2359863 h 2561771"/>
                <a:gd name="connsiteX3" fmla="*/ 6364514 w 12192000"/>
                <a:gd name="connsiteY3" fmla="*/ 2561771 h 2561771"/>
                <a:gd name="connsiteX4" fmla="*/ 1981200 w 12192000"/>
                <a:gd name="connsiteY4" fmla="*/ 2278742 h 2561771"/>
                <a:gd name="connsiteX5" fmla="*/ 0 w 12192000"/>
                <a:gd name="connsiteY5" fmla="*/ 2343277 h 25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561771">
                  <a:moveTo>
                    <a:pt x="0" y="0"/>
                  </a:moveTo>
                  <a:lnTo>
                    <a:pt x="12192000" y="0"/>
                  </a:lnTo>
                  <a:lnTo>
                    <a:pt x="12192000" y="2359863"/>
                  </a:lnTo>
                  <a:lnTo>
                    <a:pt x="6364514" y="2561771"/>
                  </a:lnTo>
                  <a:lnTo>
                    <a:pt x="1981200" y="2278742"/>
                  </a:lnTo>
                  <a:lnTo>
                    <a:pt x="0" y="2343277"/>
                  </a:lnTo>
                  <a:close/>
                </a:path>
              </a:pathLst>
            </a:custGeom>
            <a:solidFill>
              <a:schemeClr val="bg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C9760E2D-2F32-39AE-0367-3576CA4E70ED}"/>
              </a:ext>
            </a:extLst>
          </p:cNvPr>
          <p:cNvSpPr>
            <a:spLocks noGrp="1"/>
          </p:cNvSpPr>
          <p:nvPr>
            <p:ph type="title"/>
          </p:nvPr>
        </p:nvSpPr>
        <p:spPr>
          <a:xfrm>
            <a:off x="1712915" y="1040400"/>
            <a:ext cx="7866060" cy="707886"/>
          </a:xfrm>
        </p:spPr>
        <p:txBody>
          <a:bodyPr anchor="b">
            <a:normAutofit/>
          </a:bodyPr>
          <a:lstStyle/>
          <a:p>
            <a:r>
              <a:rPr lang="en-US" sz="4000" dirty="0"/>
              <a:t>Genesis 1:9-10</a:t>
            </a:r>
          </a:p>
        </p:txBody>
      </p:sp>
      <p:grpSp>
        <p:nvGrpSpPr>
          <p:cNvPr id="20" name="Group 13">
            <a:extLst>
              <a:ext uri="{FF2B5EF4-FFF2-40B4-BE49-F238E27FC236}">
                <a16:creationId xmlns:a16="http://schemas.microsoft.com/office/drawing/2014/main" id="{C15B8CC4-8CCE-428F-AE7E-28D178984CE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0" y="2027156"/>
            <a:ext cx="12192000" cy="757168"/>
            <a:chOff x="0" y="2959818"/>
            <a:chExt cx="12192000" cy="757168"/>
          </a:xfrm>
        </p:grpSpPr>
        <p:sp>
          <p:nvSpPr>
            <p:cNvPr id="21" name="Freeform: Shape 14">
              <a:extLst>
                <a:ext uri="{FF2B5EF4-FFF2-40B4-BE49-F238E27FC236}">
                  <a16:creationId xmlns:a16="http://schemas.microsoft.com/office/drawing/2014/main" id="{A6359FA2-E374-4073-8269-E10D2AE74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15">
              <a:extLst>
                <a:ext uri="{FF2B5EF4-FFF2-40B4-BE49-F238E27FC236}">
                  <a16:creationId xmlns:a16="http://schemas.microsoft.com/office/drawing/2014/main" id="{9A1F0E66-9B5E-4980-8AEC-B4D144B48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C068ADA2-1F4F-D3DC-768D-65843DEE6006}"/>
              </a:ext>
            </a:extLst>
          </p:cNvPr>
          <p:cNvSpPr>
            <a:spLocks noGrp="1"/>
          </p:cNvSpPr>
          <p:nvPr>
            <p:ph idx="1"/>
          </p:nvPr>
        </p:nvSpPr>
        <p:spPr>
          <a:xfrm>
            <a:off x="1712914" y="3070719"/>
            <a:ext cx="7866061" cy="2937969"/>
          </a:xfrm>
        </p:spPr>
        <p:txBody>
          <a:bodyPr>
            <a:noAutofit/>
          </a:bodyPr>
          <a:lstStyle/>
          <a:p>
            <a:pPr marL="0" indent="0">
              <a:buNone/>
            </a:pPr>
            <a:r>
              <a:rPr lang="en-US" sz="4400" b="1" i="0" baseline="30000" dirty="0">
                <a:solidFill>
                  <a:schemeClr val="tx1">
                    <a:alpha val="80000"/>
                  </a:schemeClr>
                </a:solidFill>
                <a:effectLst/>
                <a:latin typeface="system-ui"/>
              </a:rPr>
              <a:t> </a:t>
            </a:r>
            <a:r>
              <a:rPr lang="en-US" sz="4400" b="0" i="0" dirty="0">
                <a:effectLst/>
                <a:latin typeface="system-ui"/>
              </a:rPr>
              <a:t>So the </a:t>
            </a:r>
            <a:r>
              <a:rPr lang="en-US" sz="4400" b="0" i="0" cap="small" dirty="0">
                <a:effectLst/>
                <a:latin typeface="system-ui"/>
              </a:rPr>
              <a:t>Lord</a:t>
            </a:r>
            <a:r>
              <a:rPr lang="en-US" sz="4400" b="0" i="0" dirty="0">
                <a:effectLst/>
                <a:latin typeface="system-ui"/>
              </a:rPr>
              <a:t> God called out to the man and said to him, “Where are you?” And he said, “I heard you in the garden, and I was afraid because I was naked, so I hid.”</a:t>
            </a:r>
          </a:p>
          <a:p>
            <a:pPr marL="0" indent="0">
              <a:buNone/>
            </a:pPr>
            <a:endParaRPr lang="en-US" sz="4400" dirty="0">
              <a:solidFill>
                <a:schemeClr val="tx1">
                  <a:alpha val="80000"/>
                </a:schemeClr>
              </a:solidFill>
            </a:endParaRPr>
          </a:p>
        </p:txBody>
      </p:sp>
    </p:spTree>
    <p:extLst>
      <p:ext uri="{BB962C8B-B14F-4D97-AF65-F5344CB8AC3E}">
        <p14:creationId xmlns:p14="http://schemas.microsoft.com/office/powerpoint/2010/main" val="1726292019"/>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0EB65-8183-F03B-A2CF-9361883AE14D}"/>
              </a:ext>
            </a:extLst>
          </p:cNvPr>
          <p:cNvSpPr>
            <a:spLocks noGrp="1"/>
          </p:cNvSpPr>
          <p:nvPr>
            <p:ph type="title"/>
          </p:nvPr>
        </p:nvSpPr>
        <p:spPr>
          <a:xfrm>
            <a:off x="5297762" y="329184"/>
            <a:ext cx="6251110" cy="1783080"/>
          </a:xfrm>
        </p:spPr>
        <p:txBody>
          <a:bodyPr anchor="b">
            <a:normAutofit/>
          </a:bodyPr>
          <a:lstStyle/>
          <a:p>
            <a:r>
              <a:rPr lang="en-US" sz="5400" dirty="0"/>
              <a:t>Luke 22</a:t>
            </a:r>
          </a:p>
        </p:txBody>
      </p:sp>
      <p:pic>
        <p:nvPicPr>
          <p:cNvPr id="5" name="Picture 4" descr="White stones balanced in a stack">
            <a:extLst>
              <a:ext uri="{FF2B5EF4-FFF2-40B4-BE49-F238E27FC236}">
                <a16:creationId xmlns:a16="http://schemas.microsoft.com/office/drawing/2014/main" id="{DD71C561-E274-4D3B-B844-D78200CD262E}"/>
              </a:ext>
            </a:extLst>
          </p:cNvPr>
          <p:cNvPicPr>
            <a:picLocks noChangeAspect="1"/>
          </p:cNvPicPr>
          <p:nvPr/>
        </p:nvPicPr>
        <p:blipFill rotWithShape="1">
          <a:blip r:embed="rId3"/>
          <a:srcRect l="54529" r="139"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8"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51FCE0A-1013-3423-E605-CF4687F2C162}"/>
              </a:ext>
            </a:extLst>
          </p:cNvPr>
          <p:cNvSpPr>
            <a:spLocks noGrp="1"/>
          </p:cNvSpPr>
          <p:nvPr>
            <p:ph idx="1"/>
          </p:nvPr>
        </p:nvSpPr>
        <p:spPr>
          <a:xfrm>
            <a:off x="5297762" y="2441448"/>
            <a:ext cx="6251110" cy="3483864"/>
          </a:xfrm>
        </p:spPr>
        <p:txBody>
          <a:bodyPr>
            <a:noAutofit/>
          </a:bodyPr>
          <a:lstStyle/>
          <a:p>
            <a:pPr marL="0" indent="0" algn="l">
              <a:buNone/>
            </a:pPr>
            <a:r>
              <a:rPr lang="en-US" sz="4400" b="0" i="0" dirty="0">
                <a:solidFill>
                  <a:srgbClr val="000000"/>
                </a:solidFill>
                <a:effectLst/>
                <a:latin typeface="system-ui"/>
              </a:rPr>
              <a:t>When a servant saw him sitting in the light, and looked closely at him, she said, “This man was with him too.” But he denied it: “Woman, I don’t know him.”</a:t>
            </a:r>
          </a:p>
          <a:p>
            <a:pPr marL="0" indent="0">
              <a:buNone/>
            </a:pPr>
            <a:endParaRPr lang="en-US" sz="4000" dirty="0"/>
          </a:p>
        </p:txBody>
      </p:sp>
    </p:spTree>
    <p:extLst>
      <p:ext uri="{BB962C8B-B14F-4D97-AF65-F5344CB8AC3E}">
        <p14:creationId xmlns:p14="http://schemas.microsoft.com/office/powerpoint/2010/main" val="1745154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3702E3-7AC8-56FF-6262-6C50CC1D5170}"/>
              </a:ext>
            </a:extLst>
          </p:cNvPr>
          <p:cNvSpPr>
            <a:spLocks noGrp="1"/>
          </p:cNvSpPr>
          <p:nvPr>
            <p:ph type="title"/>
          </p:nvPr>
        </p:nvSpPr>
        <p:spPr>
          <a:xfrm>
            <a:off x="5297762" y="329184"/>
            <a:ext cx="6251110" cy="1783080"/>
          </a:xfrm>
        </p:spPr>
        <p:txBody>
          <a:bodyPr anchor="b">
            <a:normAutofit/>
          </a:bodyPr>
          <a:lstStyle/>
          <a:p>
            <a:r>
              <a:rPr lang="en-US" sz="5400" dirty="0"/>
              <a:t>Judges 6</a:t>
            </a:r>
          </a:p>
        </p:txBody>
      </p:sp>
      <p:pic>
        <p:nvPicPr>
          <p:cNvPr id="5" name="Picture 4" descr="Hand reaching out to sun">
            <a:extLst>
              <a:ext uri="{FF2B5EF4-FFF2-40B4-BE49-F238E27FC236}">
                <a16:creationId xmlns:a16="http://schemas.microsoft.com/office/drawing/2014/main" id="{6702636F-B656-C0C5-E035-624D3E1F4FC7}"/>
              </a:ext>
            </a:extLst>
          </p:cNvPr>
          <p:cNvPicPr>
            <a:picLocks noChangeAspect="1"/>
          </p:cNvPicPr>
          <p:nvPr/>
        </p:nvPicPr>
        <p:blipFill rotWithShape="1">
          <a:blip r:embed="rId3"/>
          <a:srcRect l="23787" r="30714" b="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C7EB2C3-DB32-604D-B578-F35AD021984A}"/>
              </a:ext>
            </a:extLst>
          </p:cNvPr>
          <p:cNvSpPr>
            <a:spLocks noGrp="1"/>
          </p:cNvSpPr>
          <p:nvPr>
            <p:ph idx="1"/>
          </p:nvPr>
        </p:nvSpPr>
        <p:spPr>
          <a:xfrm>
            <a:off x="5297762" y="2706624"/>
            <a:ext cx="6251110" cy="3483864"/>
          </a:xfrm>
        </p:spPr>
        <p:txBody>
          <a:bodyPr>
            <a:noAutofit/>
          </a:bodyPr>
          <a:lstStyle/>
          <a:p>
            <a:pPr marL="0" indent="0">
              <a:buNone/>
            </a:pPr>
            <a:r>
              <a:rPr lang="en-US" b="0" i="0" dirty="0">
                <a:solidFill>
                  <a:srgbClr val="000000"/>
                </a:solidFill>
                <a:effectLst/>
                <a:latin typeface="system-ui"/>
              </a:rPr>
              <a:t>The angel of the </a:t>
            </a:r>
            <a:r>
              <a:rPr lang="en-US" b="0" i="0" cap="small" dirty="0">
                <a:solidFill>
                  <a:srgbClr val="000000"/>
                </a:solidFill>
                <a:effectLst/>
                <a:latin typeface="system-ui"/>
              </a:rPr>
              <a:t>Lord</a:t>
            </a:r>
            <a:r>
              <a:rPr lang="en-US" b="0" i="0" dirty="0">
                <a:solidFill>
                  <a:srgbClr val="000000"/>
                </a:solidFill>
                <a:effectLst/>
                <a:latin typeface="system-ui"/>
              </a:rPr>
              <a:t> came, and he sat under the oak that was in </a:t>
            </a:r>
            <a:r>
              <a:rPr lang="en-US" b="0" i="0" dirty="0" err="1">
                <a:solidFill>
                  <a:srgbClr val="000000"/>
                </a:solidFill>
                <a:effectLst/>
                <a:latin typeface="system-ui"/>
              </a:rPr>
              <a:t>Ophrah</a:t>
            </a:r>
            <a:r>
              <a:rPr lang="en-US" b="0" i="0" dirty="0">
                <a:solidFill>
                  <a:srgbClr val="000000"/>
                </a:solidFill>
                <a:effectLst/>
                <a:latin typeface="system-ui"/>
              </a:rPr>
              <a:t>, which belonged to </a:t>
            </a:r>
            <a:r>
              <a:rPr lang="en-US" b="0" i="0" dirty="0" err="1">
                <a:solidFill>
                  <a:srgbClr val="000000"/>
                </a:solidFill>
                <a:effectLst/>
                <a:latin typeface="system-ui"/>
              </a:rPr>
              <a:t>Joash</a:t>
            </a:r>
            <a:r>
              <a:rPr lang="en-US" b="0" i="0" dirty="0">
                <a:solidFill>
                  <a:srgbClr val="000000"/>
                </a:solidFill>
                <a:effectLst/>
                <a:latin typeface="system-ui"/>
              </a:rPr>
              <a:t>, the Abiezrite. His son Gideon was threshing wheat in the winepress in order to hide it from the Midianites. Then the angel of the </a:t>
            </a:r>
            <a:r>
              <a:rPr lang="en-US" b="0" i="0" cap="small" dirty="0">
                <a:solidFill>
                  <a:srgbClr val="000000"/>
                </a:solidFill>
                <a:effectLst/>
                <a:latin typeface="system-ui"/>
              </a:rPr>
              <a:t>Lord</a:t>
            </a:r>
            <a:r>
              <a:rPr lang="en-US" b="0" i="0" dirty="0">
                <a:solidFill>
                  <a:srgbClr val="000000"/>
                </a:solidFill>
                <a:effectLst/>
                <a:latin typeface="system-ui"/>
              </a:rPr>
              <a:t> appeared to him and said, “The </a:t>
            </a:r>
            <a:r>
              <a:rPr lang="en-US" b="0" i="0" cap="small" dirty="0">
                <a:solidFill>
                  <a:srgbClr val="000000"/>
                </a:solidFill>
                <a:effectLst/>
                <a:latin typeface="system-ui"/>
              </a:rPr>
              <a:t>Lord</a:t>
            </a:r>
            <a:r>
              <a:rPr lang="en-US" b="0" i="0" dirty="0">
                <a:solidFill>
                  <a:srgbClr val="000000"/>
                </a:solidFill>
                <a:effectLst/>
                <a:latin typeface="system-ui"/>
              </a:rPr>
              <a:t> is with you, valiant warrior.”</a:t>
            </a:r>
            <a:endParaRPr lang="en-US" dirty="0"/>
          </a:p>
          <a:p>
            <a:pPr marL="0" indent="0">
              <a:buNone/>
            </a:pPr>
            <a:endParaRPr lang="en-US" sz="3600" dirty="0"/>
          </a:p>
        </p:txBody>
      </p:sp>
    </p:spTree>
    <p:extLst>
      <p:ext uri="{BB962C8B-B14F-4D97-AF65-F5344CB8AC3E}">
        <p14:creationId xmlns:p14="http://schemas.microsoft.com/office/powerpoint/2010/main" val="915294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177121-5B1D-D14C-78CB-F9F004DC4866}"/>
              </a:ext>
            </a:extLst>
          </p:cNvPr>
          <p:cNvSpPr>
            <a:spLocks noGrp="1"/>
          </p:cNvSpPr>
          <p:nvPr>
            <p:ph idx="1"/>
          </p:nvPr>
        </p:nvSpPr>
        <p:spPr>
          <a:xfrm>
            <a:off x="739877" y="842400"/>
            <a:ext cx="10515600" cy="4351338"/>
          </a:xfrm>
        </p:spPr>
        <p:txBody>
          <a:bodyPr>
            <a:noAutofit/>
          </a:bodyPr>
          <a:lstStyle/>
          <a:p>
            <a:pPr marL="0" indent="0" algn="ctr">
              <a:buNone/>
            </a:pPr>
            <a:r>
              <a:rPr lang="en-US" sz="6000" dirty="0"/>
              <a:t>When’s the last time you were (truly) afraid?</a:t>
            </a:r>
          </a:p>
          <a:p>
            <a:pPr marL="0" indent="0" algn="ctr">
              <a:buNone/>
            </a:pPr>
            <a:endParaRPr lang="en-US" sz="6000" dirty="0"/>
          </a:p>
          <a:p>
            <a:pPr marL="0" indent="0" algn="ctr">
              <a:buNone/>
            </a:pPr>
            <a:endParaRPr lang="en-US" sz="6000" dirty="0"/>
          </a:p>
          <a:p>
            <a:pPr marL="0" indent="0" algn="ctr">
              <a:buNone/>
            </a:pPr>
            <a:r>
              <a:rPr lang="en-US" sz="6000" dirty="0"/>
              <a:t>What were you afraid of and why?</a:t>
            </a:r>
          </a:p>
        </p:txBody>
      </p:sp>
    </p:spTree>
    <p:extLst>
      <p:ext uri="{BB962C8B-B14F-4D97-AF65-F5344CB8AC3E}">
        <p14:creationId xmlns:p14="http://schemas.microsoft.com/office/powerpoint/2010/main" val="2382081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artoon of a person with a cane and many cats&#10;&#10;Description automatically generated">
            <a:extLst>
              <a:ext uri="{FF2B5EF4-FFF2-40B4-BE49-F238E27FC236}">
                <a16:creationId xmlns:a16="http://schemas.microsoft.com/office/drawing/2014/main" id="{6E43D078-88B0-9CBB-1323-BF651C4FA8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0852" y="-9536"/>
            <a:ext cx="5486400" cy="6762938"/>
          </a:xfrm>
        </p:spPr>
      </p:pic>
    </p:spTree>
    <p:extLst>
      <p:ext uri="{BB962C8B-B14F-4D97-AF65-F5344CB8AC3E}">
        <p14:creationId xmlns:p14="http://schemas.microsoft.com/office/powerpoint/2010/main" val="1735599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B676A-1862-27DD-F6CA-F79C9285B0BB}"/>
              </a:ext>
            </a:extLst>
          </p:cNvPr>
          <p:cNvSpPr>
            <a:spLocks noGrp="1"/>
          </p:cNvSpPr>
          <p:nvPr>
            <p:ph type="title"/>
          </p:nvPr>
        </p:nvSpPr>
        <p:spPr/>
        <p:txBody>
          <a:bodyPr/>
          <a:lstStyle/>
          <a:p>
            <a:r>
              <a:rPr lang="en-US" dirty="0"/>
              <a:t>???????????????????????????????</a:t>
            </a:r>
          </a:p>
        </p:txBody>
      </p:sp>
      <p:pic>
        <p:nvPicPr>
          <p:cNvPr id="5" name="Content Placeholder 4" descr="A person smiling at the camera&#10;&#10;Description automatically generated">
            <a:extLst>
              <a:ext uri="{FF2B5EF4-FFF2-40B4-BE49-F238E27FC236}">
                <a16:creationId xmlns:a16="http://schemas.microsoft.com/office/drawing/2014/main" id="{D6534F77-B78D-0DDF-86BB-304A254D72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29509" y="1943611"/>
            <a:ext cx="3262773" cy="4351338"/>
          </a:xfrm>
        </p:spPr>
      </p:pic>
      <p:pic>
        <p:nvPicPr>
          <p:cNvPr id="7" name="Picture 6" descr="A person in a suit smiling&#10;&#10;Description automatically generated">
            <a:extLst>
              <a:ext uri="{FF2B5EF4-FFF2-40B4-BE49-F238E27FC236}">
                <a16:creationId xmlns:a16="http://schemas.microsoft.com/office/drawing/2014/main" id="{1CD2F2E0-6C6A-7A82-C299-47DCDB45D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943611"/>
            <a:ext cx="3624293" cy="4530367"/>
          </a:xfrm>
          <a:prstGeom prst="rect">
            <a:avLst/>
          </a:prstGeom>
        </p:spPr>
      </p:pic>
      <p:sp>
        <p:nvSpPr>
          <p:cNvPr id="8" name="TextBox 7">
            <a:extLst>
              <a:ext uri="{FF2B5EF4-FFF2-40B4-BE49-F238E27FC236}">
                <a16:creationId xmlns:a16="http://schemas.microsoft.com/office/drawing/2014/main" id="{B1DB477B-B56A-8571-AC41-C30639671BDB}"/>
              </a:ext>
            </a:extLst>
          </p:cNvPr>
          <p:cNvSpPr txBox="1"/>
          <p:nvPr/>
        </p:nvSpPr>
        <p:spPr>
          <a:xfrm>
            <a:off x="4562168" y="3106993"/>
            <a:ext cx="2802193" cy="1569660"/>
          </a:xfrm>
          <a:prstGeom prst="rect">
            <a:avLst/>
          </a:prstGeom>
          <a:noFill/>
        </p:spPr>
        <p:txBody>
          <a:bodyPr wrap="square" rtlCol="0">
            <a:spAutoFit/>
          </a:bodyPr>
          <a:lstStyle/>
          <a:p>
            <a:pPr algn="ctr"/>
            <a:r>
              <a:rPr lang="en-US" sz="9600" dirty="0"/>
              <a:t>=</a:t>
            </a:r>
          </a:p>
        </p:txBody>
      </p:sp>
    </p:spTree>
    <p:extLst>
      <p:ext uri="{BB962C8B-B14F-4D97-AF65-F5344CB8AC3E}">
        <p14:creationId xmlns:p14="http://schemas.microsoft.com/office/powerpoint/2010/main" val="980921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177121-5B1D-D14C-78CB-F9F004DC4866}"/>
              </a:ext>
            </a:extLst>
          </p:cNvPr>
          <p:cNvSpPr>
            <a:spLocks noGrp="1"/>
          </p:cNvSpPr>
          <p:nvPr>
            <p:ph idx="1"/>
          </p:nvPr>
        </p:nvSpPr>
        <p:spPr>
          <a:xfrm>
            <a:off x="739877" y="842400"/>
            <a:ext cx="10515600" cy="4351338"/>
          </a:xfrm>
        </p:spPr>
        <p:txBody>
          <a:bodyPr>
            <a:noAutofit/>
          </a:bodyPr>
          <a:lstStyle/>
          <a:p>
            <a:pPr marL="0" indent="0" algn="ctr">
              <a:buNone/>
            </a:pPr>
            <a:r>
              <a:rPr lang="en-US" sz="6000" dirty="0"/>
              <a:t>When’s the last time you were (truly) afraid?</a:t>
            </a:r>
          </a:p>
          <a:p>
            <a:pPr marL="0" indent="0" algn="ctr">
              <a:buNone/>
            </a:pPr>
            <a:endParaRPr lang="en-US" sz="6000" dirty="0"/>
          </a:p>
          <a:p>
            <a:pPr marL="0" indent="0" algn="ctr">
              <a:buNone/>
            </a:pPr>
            <a:endParaRPr lang="en-US" sz="6000" dirty="0"/>
          </a:p>
          <a:p>
            <a:pPr marL="0" indent="0" algn="ctr">
              <a:buNone/>
            </a:pPr>
            <a:r>
              <a:rPr lang="en-US" sz="6000" dirty="0"/>
              <a:t>What were you afraid of and why?</a:t>
            </a:r>
          </a:p>
        </p:txBody>
      </p:sp>
    </p:spTree>
    <p:extLst>
      <p:ext uri="{BB962C8B-B14F-4D97-AF65-F5344CB8AC3E}">
        <p14:creationId xmlns:p14="http://schemas.microsoft.com/office/powerpoint/2010/main" val="3040269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erson walking on a field with a group of cats&#10;&#10;Description automatically generated">
            <a:extLst>
              <a:ext uri="{FF2B5EF4-FFF2-40B4-BE49-F238E27FC236}">
                <a16:creationId xmlns:a16="http://schemas.microsoft.com/office/drawing/2014/main" id="{17950131-8B8D-BB7E-ABEF-00EA3DAE6FB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6649"/>
          <a:stretch/>
        </p:blipFill>
        <p:spPr>
          <a:xfrm>
            <a:off x="20" y="1282"/>
            <a:ext cx="12191980" cy="6856718"/>
          </a:xfrm>
          <a:prstGeom prst="rect">
            <a:avLst/>
          </a:prstGeom>
        </p:spPr>
      </p:pic>
    </p:spTree>
    <p:extLst>
      <p:ext uri="{BB962C8B-B14F-4D97-AF65-F5344CB8AC3E}">
        <p14:creationId xmlns:p14="http://schemas.microsoft.com/office/powerpoint/2010/main" val="2853631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CB1C9E4-0E20-A2C0-2EF3-2C7BE4AFE05F}"/>
              </a:ext>
            </a:extLst>
          </p:cNvPr>
          <p:cNvSpPr>
            <a:spLocks noGrp="1"/>
          </p:cNvSpPr>
          <p:nvPr>
            <p:ph idx="1"/>
          </p:nvPr>
        </p:nvSpPr>
        <p:spPr>
          <a:xfrm>
            <a:off x="838200" y="304800"/>
            <a:ext cx="4391024" cy="5703888"/>
          </a:xfrm>
        </p:spPr>
        <p:txBody>
          <a:bodyPr>
            <a:normAutofit/>
          </a:bodyPr>
          <a:lstStyle/>
          <a:p>
            <a:pPr marL="0" indent="0">
              <a:buNone/>
            </a:pPr>
            <a:r>
              <a:rPr lang="en-US" sz="4000" b="0" i="0" dirty="0">
                <a:solidFill>
                  <a:schemeClr val="bg1">
                    <a:alpha val="80000"/>
                  </a:schemeClr>
                </a:solidFill>
                <a:effectLst/>
                <a:latin typeface="Google Sans"/>
              </a:rPr>
              <a:t>In situations where there's no true threat of immediate physical danger, no threat of a loss of someone or something dear to us, actually nothing there at all. </a:t>
            </a:r>
            <a:endParaRPr lang="en-US" sz="4000" dirty="0">
              <a:solidFill>
                <a:schemeClr val="bg1">
                  <a:alpha val="80000"/>
                </a:schemeClr>
              </a:solidFill>
            </a:endParaRPr>
          </a:p>
        </p:txBody>
      </p:sp>
      <p:pic>
        <p:nvPicPr>
          <p:cNvPr id="5" name="Picture 4" descr="A black background with red text&#10;&#10;Description automatically generated">
            <a:extLst>
              <a:ext uri="{FF2B5EF4-FFF2-40B4-BE49-F238E27FC236}">
                <a16:creationId xmlns:a16="http://schemas.microsoft.com/office/drawing/2014/main" id="{298A4273-A3BB-8B15-6B38-3D70F762283E}"/>
              </a:ext>
            </a:extLst>
          </p:cNvPr>
          <p:cNvPicPr>
            <a:picLocks noChangeAspect="1"/>
          </p:cNvPicPr>
          <p:nvPr/>
        </p:nvPicPr>
        <p:blipFill rotWithShape="1">
          <a:blip r:embed="rId3">
            <a:extLst>
              <a:ext uri="{28A0092B-C50C-407E-A947-70E740481C1C}">
                <a14:useLocalDpi xmlns:a14="http://schemas.microsoft.com/office/drawing/2010/main" val="0"/>
              </a:ext>
            </a:extLst>
          </a:blip>
          <a:srcRect r="5121" b="-1"/>
          <a:stretch/>
        </p:blipFill>
        <p:spPr>
          <a:xfrm>
            <a:off x="6096000" y="841375"/>
            <a:ext cx="5260975" cy="464502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grpSp>
        <p:nvGrpSpPr>
          <p:cNvPr id="12" name="Group 11">
            <a:extLst>
              <a:ext uri="{FF2B5EF4-FFF2-40B4-BE49-F238E27FC236}">
                <a16:creationId xmlns:a16="http://schemas.microsoft.com/office/drawing/2014/main" id="{23705FF7-CAB4-430F-A07B-AF2245F17F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13" name="Freeform: Shape 12">
              <a:extLst>
                <a:ext uri="{FF2B5EF4-FFF2-40B4-BE49-F238E27FC236}">
                  <a16:creationId xmlns:a16="http://schemas.microsoft.com/office/drawing/2014/main" id="{6BFFE2ED-DBB9-4090-905D-1939650FC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E4D1EC16-E672-4366-A091-73675BE54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097292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4E9D6237-FD2B-F8BB-5C33-09C392318632}"/>
              </a:ext>
            </a:extLst>
          </p:cNvPr>
          <p:cNvSpPr>
            <a:spLocks noGrp="1"/>
          </p:cNvSpPr>
          <p:nvPr>
            <p:ph type="title"/>
          </p:nvPr>
        </p:nvSpPr>
        <p:spPr>
          <a:xfrm>
            <a:off x="1014141" y="1450655"/>
            <a:ext cx="3932030" cy="3956690"/>
          </a:xfrm>
        </p:spPr>
        <p:txBody>
          <a:bodyPr anchor="ctr">
            <a:normAutofit/>
          </a:bodyPr>
          <a:lstStyle/>
          <a:p>
            <a:r>
              <a:rPr lang="en-US" sz="8000">
                <a:solidFill>
                  <a:schemeClr val="bg1"/>
                </a:solidFill>
              </a:rPr>
              <a:t>Psalm 23</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CBD5B48-478C-1FE9-98D1-7025AEFB0EFC}"/>
              </a:ext>
            </a:extLst>
          </p:cNvPr>
          <p:cNvSpPr>
            <a:spLocks noGrp="1"/>
          </p:cNvSpPr>
          <p:nvPr>
            <p:ph idx="1"/>
          </p:nvPr>
        </p:nvSpPr>
        <p:spPr>
          <a:xfrm>
            <a:off x="6096000" y="1108061"/>
            <a:ext cx="5008901" cy="4571972"/>
          </a:xfrm>
        </p:spPr>
        <p:txBody>
          <a:bodyPr anchor="ctr">
            <a:normAutofit/>
          </a:bodyPr>
          <a:lstStyle/>
          <a:p>
            <a:pPr marL="0" indent="0">
              <a:buNone/>
            </a:pPr>
            <a:r>
              <a:rPr lang="en-US" sz="1900" b="0" i="0">
                <a:solidFill>
                  <a:schemeClr val="bg1"/>
                </a:solidFill>
                <a:effectLst/>
                <a:latin typeface="system-ui"/>
              </a:rPr>
              <a:t>The </a:t>
            </a:r>
            <a:r>
              <a:rPr lang="en-US" sz="1900" b="0" i="0" cap="small">
                <a:solidFill>
                  <a:schemeClr val="bg1"/>
                </a:solidFill>
                <a:effectLst/>
                <a:latin typeface="system-ui"/>
              </a:rPr>
              <a:t>Lord</a:t>
            </a:r>
            <a:r>
              <a:rPr lang="en-US" sz="1900" b="0" i="0">
                <a:solidFill>
                  <a:schemeClr val="bg1"/>
                </a:solidFill>
                <a:effectLst/>
                <a:latin typeface="system-ui"/>
              </a:rPr>
              <a:t> is my shepherd; I shall not want.</a:t>
            </a:r>
          </a:p>
          <a:p>
            <a:pPr marL="0" indent="0">
              <a:buNone/>
            </a:pPr>
            <a:r>
              <a:rPr lang="en-US" sz="1900" b="1" i="0" baseline="30000">
                <a:solidFill>
                  <a:schemeClr val="bg1"/>
                </a:solidFill>
                <a:effectLst/>
                <a:latin typeface="system-ui"/>
              </a:rPr>
              <a:t>2 </a:t>
            </a:r>
            <a:r>
              <a:rPr lang="en-US" sz="1900" b="0" i="0">
                <a:solidFill>
                  <a:schemeClr val="bg1"/>
                </a:solidFill>
                <a:effectLst/>
                <a:latin typeface="system-ui"/>
              </a:rPr>
              <a:t>He maketh me to lie down in green pastures: he leadeth me beside the still waters.</a:t>
            </a:r>
          </a:p>
          <a:p>
            <a:pPr marL="0" indent="0">
              <a:buNone/>
            </a:pPr>
            <a:r>
              <a:rPr lang="en-US" sz="1900" b="1" i="0" baseline="30000">
                <a:solidFill>
                  <a:schemeClr val="bg1"/>
                </a:solidFill>
                <a:effectLst/>
                <a:latin typeface="system-ui"/>
              </a:rPr>
              <a:t>3 </a:t>
            </a:r>
            <a:r>
              <a:rPr lang="en-US" sz="1900" b="0" i="0">
                <a:solidFill>
                  <a:schemeClr val="bg1"/>
                </a:solidFill>
                <a:effectLst/>
                <a:latin typeface="system-ui"/>
              </a:rPr>
              <a:t>He restoreth my soul: he leadeth me in the paths of righteousness for his name's sake.</a:t>
            </a:r>
          </a:p>
          <a:p>
            <a:pPr marL="0" indent="0">
              <a:buNone/>
            </a:pPr>
            <a:r>
              <a:rPr lang="en-US" sz="1900" b="1" i="0" baseline="30000">
                <a:solidFill>
                  <a:schemeClr val="bg1"/>
                </a:solidFill>
                <a:effectLst/>
                <a:latin typeface="system-ui"/>
              </a:rPr>
              <a:t>4 </a:t>
            </a:r>
            <a:r>
              <a:rPr lang="en-US" sz="1900" b="0" i="0">
                <a:solidFill>
                  <a:schemeClr val="bg1"/>
                </a:solidFill>
                <a:effectLst/>
                <a:latin typeface="system-ui"/>
              </a:rPr>
              <a:t>Yea, though I walk through the valley of the shadow of death, I will fear no evil: for thou art with me; thy rod and thy staff they comfort me.</a:t>
            </a:r>
          </a:p>
          <a:p>
            <a:pPr marL="0" indent="0">
              <a:buNone/>
            </a:pPr>
            <a:r>
              <a:rPr lang="en-US" sz="1900" b="1" i="0" baseline="30000">
                <a:solidFill>
                  <a:schemeClr val="bg1"/>
                </a:solidFill>
                <a:effectLst/>
                <a:latin typeface="system-ui"/>
              </a:rPr>
              <a:t>5 </a:t>
            </a:r>
            <a:r>
              <a:rPr lang="en-US" sz="1900" b="0" i="0">
                <a:solidFill>
                  <a:schemeClr val="bg1"/>
                </a:solidFill>
                <a:effectLst/>
                <a:latin typeface="system-ui"/>
              </a:rPr>
              <a:t>Thou preparest a table before me in the presence of mine enemies: thou anointest my head with oil; my cup runneth over.</a:t>
            </a:r>
          </a:p>
          <a:p>
            <a:pPr marL="0" indent="0">
              <a:buNone/>
            </a:pPr>
            <a:r>
              <a:rPr lang="en-US" sz="1900" b="1" i="0" baseline="30000">
                <a:solidFill>
                  <a:schemeClr val="bg1"/>
                </a:solidFill>
                <a:effectLst/>
                <a:latin typeface="system-ui"/>
              </a:rPr>
              <a:t>6 </a:t>
            </a:r>
            <a:r>
              <a:rPr lang="en-US" sz="1900" b="0" i="0">
                <a:solidFill>
                  <a:schemeClr val="bg1"/>
                </a:solidFill>
                <a:effectLst/>
                <a:latin typeface="system-ui"/>
              </a:rPr>
              <a:t>Surely goodness and mercy shall follow me all the days of my life: and I will dwell in the house of the </a:t>
            </a:r>
            <a:r>
              <a:rPr lang="en-US" sz="1900" b="0" i="0" cap="small">
                <a:solidFill>
                  <a:schemeClr val="bg1"/>
                </a:solidFill>
                <a:effectLst/>
                <a:latin typeface="system-ui"/>
              </a:rPr>
              <a:t>Lord</a:t>
            </a:r>
            <a:r>
              <a:rPr lang="en-US" sz="1900" b="0" i="0">
                <a:solidFill>
                  <a:schemeClr val="bg1"/>
                </a:solidFill>
                <a:effectLst/>
                <a:latin typeface="system-ui"/>
              </a:rPr>
              <a:t> for ever.</a:t>
            </a:r>
          </a:p>
          <a:p>
            <a:pPr marL="0" indent="0">
              <a:buNone/>
            </a:pPr>
            <a:endParaRPr lang="en-US" sz="1900">
              <a:solidFill>
                <a:schemeClr val="bg1"/>
              </a:solidFill>
            </a:endParaRPr>
          </a:p>
        </p:txBody>
      </p:sp>
    </p:spTree>
    <p:extLst>
      <p:ext uri="{BB962C8B-B14F-4D97-AF65-F5344CB8AC3E}">
        <p14:creationId xmlns:p14="http://schemas.microsoft.com/office/powerpoint/2010/main" val="2640819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B676A-1862-27DD-F6CA-F79C9285B0BB}"/>
              </a:ext>
            </a:extLst>
          </p:cNvPr>
          <p:cNvSpPr>
            <a:spLocks noGrp="1"/>
          </p:cNvSpPr>
          <p:nvPr>
            <p:ph type="title"/>
          </p:nvPr>
        </p:nvSpPr>
        <p:spPr/>
        <p:txBody>
          <a:bodyPr/>
          <a:lstStyle/>
          <a:p>
            <a:r>
              <a:rPr lang="en-US" dirty="0"/>
              <a:t>???????????????????????????????</a:t>
            </a:r>
          </a:p>
        </p:txBody>
      </p:sp>
      <p:pic>
        <p:nvPicPr>
          <p:cNvPr id="5" name="Content Placeholder 4" descr="A person smiling at the camera&#10;&#10;Description automatically generated">
            <a:extLst>
              <a:ext uri="{FF2B5EF4-FFF2-40B4-BE49-F238E27FC236}">
                <a16:creationId xmlns:a16="http://schemas.microsoft.com/office/drawing/2014/main" id="{D6534F77-B78D-0DDF-86BB-304A254D72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29509" y="1943611"/>
            <a:ext cx="3262773" cy="4351338"/>
          </a:xfrm>
        </p:spPr>
      </p:pic>
      <p:pic>
        <p:nvPicPr>
          <p:cNvPr id="7" name="Picture 6" descr="A person in a suit smiling&#10;&#10;Description automatically generated">
            <a:extLst>
              <a:ext uri="{FF2B5EF4-FFF2-40B4-BE49-F238E27FC236}">
                <a16:creationId xmlns:a16="http://schemas.microsoft.com/office/drawing/2014/main" id="{1CD2F2E0-6C6A-7A82-C299-47DCDB45D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943611"/>
            <a:ext cx="3624293" cy="4530367"/>
          </a:xfrm>
          <a:prstGeom prst="rect">
            <a:avLst/>
          </a:prstGeom>
        </p:spPr>
      </p:pic>
      <p:sp>
        <p:nvSpPr>
          <p:cNvPr id="8" name="TextBox 7">
            <a:extLst>
              <a:ext uri="{FF2B5EF4-FFF2-40B4-BE49-F238E27FC236}">
                <a16:creationId xmlns:a16="http://schemas.microsoft.com/office/drawing/2014/main" id="{B1DB477B-B56A-8571-AC41-C30639671BDB}"/>
              </a:ext>
            </a:extLst>
          </p:cNvPr>
          <p:cNvSpPr txBox="1"/>
          <p:nvPr/>
        </p:nvSpPr>
        <p:spPr>
          <a:xfrm>
            <a:off x="4562168" y="3106993"/>
            <a:ext cx="2802193" cy="1569660"/>
          </a:xfrm>
          <a:prstGeom prst="rect">
            <a:avLst/>
          </a:prstGeom>
          <a:noFill/>
        </p:spPr>
        <p:txBody>
          <a:bodyPr wrap="square" rtlCol="0">
            <a:spAutoFit/>
          </a:bodyPr>
          <a:lstStyle/>
          <a:p>
            <a:pPr algn="ctr"/>
            <a:r>
              <a:rPr lang="en-US" sz="9600" dirty="0"/>
              <a:t>=</a:t>
            </a:r>
          </a:p>
        </p:txBody>
      </p:sp>
    </p:spTree>
    <p:extLst>
      <p:ext uri="{BB962C8B-B14F-4D97-AF65-F5344CB8AC3E}">
        <p14:creationId xmlns:p14="http://schemas.microsoft.com/office/powerpoint/2010/main" val="3040031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4687E6F-B505-E2E3-1C97-9B6A2558689B}"/>
              </a:ext>
            </a:extLst>
          </p:cNvPr>
          <p:cNvSpPr>
            <a:spLocks noGrp="1"/>
          </p:cNvSpPr>
          <p:nvPr>
            <p:ph idx="1"/>
          </p:nvPr>
        </p:nvSpPr>
        <p:spPr>
          <a:xfrm>
            <a:off x="869953" y="1258606"/>
            <a:ext cx="4391024" cy="2454300"/>
          </a:xfrm>
        </p:spPr>
        <p:txBody>
          <a:bodyPr>
            <a:noAutofit/>
          </a:bodyPr>
          <a:lstStyle/>
          <a:p>
            <a:pPr marL="0" indent="0">
              <a:buNone/>
            </a:pPr>
            <a:r>
              <a:rPr lang="en-US" sz="8800" dirty="0">
                <a:solidFill>
                  <a:schemeClr val="bg1">
                    <a:alpha val="80000"/>
                  </a:schemeClr>
                </a:solidFill>
                <a:latin typeface="Georgia" panose="02040502050405020303" pitchFamily="18" charset="0"/>
              </a:rPr>
              <a:t>SIN causes FEAR</a:t>
            </a:r>
          </a:p>
        </p:txBody>
      </p:sp>
      <p:grpSp>
        <p:nvGrpSpPr>
          <p:cNvPr id="19" name="Group 18">
            <a:extLst>
              <a:ext uri="{FF2B5EF4-FFF2-40B4-BE49-F238E27FC236}">
                <a16:creationId xmlns:a16="http://schemas.microsoft.com/office/drawing/2014/main" id="{D44E3F87-3D58-4B03-86B2-15A5C5B9C9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0" y="841376"/>
            <a:ext cx="5260976" cy="4707593"/>
            <a:chOff x="6096000" y="841376"/>
            <a:chExt cx="5260976" cy="4707593"/>
          </a:xfrm>
          <a:effectLst>
            <a:outerShdw blurRad="381000" dist="152400" dir="5400000" algn="ctr" rotWithShape="0">
              <a:srgbClr val="000000">
                <a:alpha val="10000"/>
              </a:srgbClr>
            </a:outerShdw>
          </a:effectLst>
        </p:grpSpPr>
        <p:grpSp>
          <p:nvGrpSpPr>
            <p:cNvPr id="20" name="Group 19">
              <a:extLst>
                <a:ext uri="{FF2B5EF4-FFF2-40B4-BE49-F238E27FC236}">
                  <a16:creationId xmlns:a16="http://schemas.microsoft.com/office/drawing/2014/main" id="{B4D09509-F6FC-47A6-B196-CCCFD8E8305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1" y="841376"/>
              <a:ext cx="5260975" cy="4707593"/>
              <a:chOff x="6096001" y="841376"/>
              <a:chExt cx="5260975" cy="4707593"/>
            </a:xfrm>
          </p:grpSpPr>
          <p:sp>
            <p:nvSpPr>
              <p:cNvPr id="24" name="Freeform: Shape 23">
                <a:extLst>
                  <a:ext uri="{FF2B5EF4-FFF2-40B4-BE49-F238E27FC236}">
                    <a16:creationId xmlns:a16="http://schemas.microsoft.com/office/drawing/2014/main" id="{BA5B9D66-192D-4F12-964D-2B23A1D27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C9C14E68-C469-4A71-AF08-169DB545F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21" name="Group 20">
              <a:extLst>
                <a:ext uri="{FF2B5EF4-FFF2-40B4-BE49-F238E27FC236}">
                  <a16:creationId xmlns:a16="http://schemas.microsoft.com/office/drawing/2014/main" id="{B2C18990-7F62-45E8-B68F-47E95E4812F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22" name="Freeform: Shape 21">
                <a:extLst>
                  <a:ext uri="{FF2B5EF4-FFF2-40B4-BE49-F238E27FC236}">
                    <a16:creationId xmlns:a16="http://schemas.microsoft.com/office/drawing/2014/main" id="{AC206BB2-3759-4DF0-9932-7445B6367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381FA6FA-3CB6-4F57-8871-82DDE5BE8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7" name="Graphic 6" descr="Error">
            <a:extLst>
              <a:ext uri="{FF2B5EF4-FFF2-40B4-BE49-F238E27FC236}">
                <a16:creationId xmlns:a16="http://schemas.microsoft.com/office/drawing/2014/main" id="{19D11731-A98F-693D-072F-9384E1377A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94814" y="1350833"/>
            <a:ext cx="3063347" cy="3063347"/>
          </a:xfrm>
          <a:prstGeom prst="rect">
            <a:avLst/>
          </a:prstGeom>
        </p:spPr>
      </p:pic>
    </p:spTree>
    <p:extLst>
      <p:ext uri="{BB962C8B-B14F-4D97-AF65-F5344CB8AC3E}">
        <p14:creationId xmlns:p14="http://schemas.microsoft.com/office/powerpoint/2010/main" val="32049206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3745</TotalTime>
  <Words>730</Words>
  <Application>Microsoft Office PowerPoint</Application>
  <PresentationFormat>Widescreen</PresentationFormat>
  <Paragraphs>49</Paragraphs>
  <Slides>14</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Georgia</vt:lpstr>
      <vt:lpstr>Google Sans</vt:lpstr>
      <vt:lpstr>system-ui</vt:lpstr>
      <vt:lpstr>Office Theme</vt:lpstr>
      <vt:lpstr>PowerPoint Presentation</vt:lpstr>
      <vt:lpstr>PowerPoint Presentation</vt:lpstr>
      <vt:lpstr>???????????????????????????????</vt:lpstr>
      <vt:lpstr>PowerPoint Presentation</vt:lpstr>
      <vt:lpstr>PowerPoint Presentation</vt:lpstr>
      <vt:lpstr>PowerPoint Presentation</vt:lpstr>
      <vt:lpstr>Psalm 23</vt:lpstr>
      <vt:lpstr>???????????????????????????????</vt:lpstr>
      <vt:lpstr>PowerPoint Presentation</vt:lpstr>
      <vt:lpstr>PowerPoint Presentation</vt:lpstr>
      <vt:lpstr>Genesis 1:9-10</vt:lpstr>
      <vt:lpstr>Luke 22</vt:lpstr>
      <vt:lpstr>Judges 6</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Fenton Gardner</dc:creator>
  <cp:lastModifiedBy>Natasha Gardner</cp:lastModifiedBy>
  <cp:revision>4</cp:revision>
  <cp:lastPrinted>2023-05-28T13:25:09Z</cp:lastPrinted>
  <dcterms:created xsi:type="dcterms:W3CDTF">2023-05-28T11:45:00Z</dcterms:created>
  <dcterms:modified xsi:type="dcterms:W3CDTF">2023-12-03T13:20:01Z</dcterms:modified>
</cp:coreProperties>
</file>