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5" r:id="rId3"/>
    <p:sldId id="276" r:id="rId4"/>
    <p:sldId id="278" r:id="rId5"/>
    <p:sldId id="27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6962E-1541-48C9-88B9-DF7444BF00E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9BBD70-B663-406A-B5BF-479125D42B64}">
      <dgm:prSet/>
      <dgm:spPr/>
      <dgm:t>
        <a:bodyPr/>
        <a:lstStyle/>
        <a:p>
          <a:r>
            <a:rPr lang="en-US" dirty="0"/>
            <a:t>A. Christmas tree in your </a:t>
          </a:r>
          <a:r>
            <a:rPr lang="en-US" dirty="0">
              <a:solidFill>
                <a:srgbClr val="FF0000"/>
              </a:solidFill>
            </a:rPr>
            <a:t>home</a:t>
          </a:r>
        </a:p>
      </dgm:t>
    </dgm:pt>
    <dgm:pt modelId="{28537B0B-B18B-4CDD-A4D0-18C99096CC27}" type="parTrans" cxnId="{B6C155AD-87DD-4668-AD20-01AAB89C760B}">
      <dgm:prSet/>
      <dgm:spPr/>
      <dgm:t>
        <a:bodyPr/>
        <a:lstStyle/>
        <a:p>
          <a:endParaRPr lang="en-US"/>
        </a:p>
      </dgm:t>
    </dgm:pt>
    <dgm:pt modelId="{5E8D6D2E-71CC-4D7F-BF48-9411F0C5EDDD}" type="sibTrans" cxnId="{B6C155AD-87DD-4668-AD20-01AAB89C760B}">
      <dgm:prSet/>
      <dgm:spPr/>
      <dgm:t>
        <a:bodyPr/>
        <a:lstStyle/>
        <a:p>
          <a:endParaRPr lang="en-US"/>
        </a:p>
      </dgm:t>
    </dgm:pt>
    <dgm:pt modelId="{5A9C0611-6F79-4035-B8E1-E0AE5791FB74}">
      <dgm:prSet/>
      <dgm:spPr/>
      <dgm:t>
        <a:bodyPr/>
        <a:lstStyle/>
        <a:p>
          <a:r>
            <a:rPr lang="en-US" dirty="0"/>
            <a:t>B. Christmas tree of the </a:t>
          </a:r>
          <a:r>
            <a:rPr lang="en-US" dirty="0">
              <a:solidFill>
                <a:srgbClr val="FF0000"/>
              </a:solidFill>
            </a:rPr>
            <a:t>manger</a:t>
          </a:r>
        </a:p>
      </dgm:t>
    </dgm:pt>
    <dgm:pt modelId="{80CDD2EF-DAD6-47B0-BCB6-05E91C768F49}" type="parTrans" cxnId="{89C5AD3C-DC40-47E7-BA82-50783432DBB3}">
      <dgm:prSet/>
      <dgm:spPr/>
      <dgm:t>
        <a:bodyPr/>
        <a:lstStyle/>
        <a:p>
          <a:endParaRPr lang="en-US"/>
        </a:p>
      </dgm:t>
    </dgm:pt>
    <dgm:pt modelId="{6671D895-E2B8-4515-8FFA-C8D3B77E1814}" type="sibTrans" cxnId="{89C5AD3C-DC40-47E7-BA82-50783432DBB3}">
      <dgm:prSet/>
      <dgm:spPr/>
      <dgm:t>
        <a:bodyPr/>
        <a:lstStyle/>
        <a:p>
          <a:endParaRPr lang="en-US"/>
        </a:p>
      </dgm:t>
    </dgm:pt>
    <dgm:pt modelId="{CD3D9551-36A5-44A5-A57A-4287A8C5D5FA}">
      <dgm:prSet/>
      <dgm:spPr/>
      <dgm:t>
        <a:bodyPr/>
        <a:lstStyle/>
        <a:p>
          <a:r>
            <a:rPr lang="en-US" dirty="0"/>
            <a:t>C. Christmas tree of the </a:t>
          </a:r>
          <a:r>
            <a:rPr lang="en-US" dirty="0">
              <a:solidFill>
                <a:srgbClr val="FF0000"/>
              </a:solidFill>
            </a:rPr>
            <a:t>cross</a:t>
          </a:r>
        </a:p>
      </dgm:t>
    </dgm:pt>
    <dgm:pt modelId="{CD4AFC62-FF53-4794-BDF5-8591C146A4EB}" type="parTrans" cxnId="{714A1616-982F-4A6F-A61D-DE0243F9D763}">
      <dgm:prSet/>
      <dgm:spPr/>
      <dgm:t>
        <a:bodyPr/>
        <a:lstStyle/>
        <a:p>
          <a:endParaRPr lang="en-US"/>
        </a:p>
      </dgm:t>
    </dgm:pt>
    <dgm:pt modelId="{9CDED3B4-112B-4FC6-A51E-2D4ADD677238}" type="sibTrans" cxnId="{714A1616-982F-4A6F-A61D-DE0243F9D763}">
      <dgm:prSet/>
      <dgm:spPr/>
      <dgm:t>
        <a:bodyPr/>
        <a:lstStyle/>
        <a:p>
          <a:endParaRPr lang="en-US"/>
        </a:p>
      </dgm:t>
    </dgm:pt>
    <dgm:pt modelId="{24E1A0CC-ADEA-41AC-8648-D26A23CC3C31}" type="pres">
      <dgm:prSet presAssocID="{74C6962E-1541-48C9-88B9-DF7444BF00E8}" presName="vert0" presStyleCnt="0">
        <dgm:presLayoutVars>
          <dgm:dir/>
          <dgm:animOne val="branch"/>
          <dgm:animLvl val="lvl"/>
        </dgm:presLayoutVars>
      </dgm:prSet>
      <dgm:spPr/>
    </dgm:pt>
    <dgm:pt modelId="{D6FAA76E-0B59-4D3D-8B89-F5D1BCF3B8A3}" type="pres">
      <dgm:prSet presAssocID="{3B9BBD70-B663-406A-B5BF-479125D42B64}" presName="thickLine" presStyleLbl="alignNode1" presStyleIdx="0" presStyleCnt="3"/>
      <dgm:spPr/>
    </dgm:pt>
    <dgm:pt modelId="{6727A3DB-F862-45FD-8D8A-7D4D6C3D6217}" type="pres">
      <dgm:prSet presAssocID="{3B9BBD70-B663-406A-B5BF-479125D42B64}" presName="horz1" presStyleCnt="0"/>
      <dgm:spPr/>
    </dgm:pt>
    <dgm:pt modelId="{EB6E785F-1E2B-49BC-854D-30D4AA1D8B1C}" type="pres">
      <dgm:prSet presAssocID="{3B9BBD70-B663-406A-B5BF-479125D42B64}" presName="tx1" presStyleLbl="revTx" presStyleIdx="0" presStyleCnt="3"/>
      <dgm:spPr/>
    </dgm:pt>
    <dgm:pt modelId="{2A676572-DE7B-438F-B272-3DC8A07F36E6}" type="pres">
      <dgm:prSet presAssocID="{3B9BBD70-B663-406A-B5BF-479125D42B64}" presName="vert1" presStyleCnt="0"/>
      <dgm:spPr/>
    </dgm:pt>
    <dgm:pt modelId="{33D19A3F-F8DB-491B-85D6-A4BE4CF58F55}" type="pres">
      <dgm:prSet presAssocID="{5A9C0611-6F79-4035-B8E1-E0AE5791FB74}" presName="thickLine" presStyleLbl="alignNode1" presStyleIdx="1" presStyleCnt="3"/>
      <dgm:spPr/>
    </dgm:pt>
    <dgm:pt modelId="{59F831BD-3C3C-43F5-8BB5-145FDA709650}" type="pres">
      <dgm:prSet presAssocID="{5A9C0611-6F79-4035-B8E1-E0AE5791FB74}" presName="horz1" presStyleCnt="0"/>
      <dgm:spPr/>
    </dgm:pt>
    <dgm:pt modelId="{63F080B5-5B2E-4FFB-8000-0667262F8B9C}" type="pres">
      <dgm:prSet presAssocID="{5A9C0611-6F79-4035-B8E1-E0AE5791FB74}" presName="tx1" presStyleLbl="revTx" presStyleIdx="1" presStyleCnt="3"/>
      <dgm:spPr/>
    </dgm:pt>
    <dgm:pt modelId="{821DC7C4-6848-452E-B165-42FE89D76476}" type="pres">
      <dgm:prSet presAssocID="{5A9C0611-6F79-4035-B8E1-E0AE5791FB74}" presName="vert1" presStyleCnt="0"/>
      <dgm:spPr/>
    </dgm:pt>
    <dgm:pt modelId="{28D8BDF1-4603-4E20-9D5B-D53F307EB8EE}" type="pres">
      <dgm:prSet presAssocID="{CD3D9551-36A5-44A5-A57A-4287A8C5D5FA}" presName="thickLine" presStyleLbl="alignNode1" presStyleIdx="2" presStyleCnt="3"/>
      <dgm:spPr/>
    </dgm:pt>
    <dgm:pt modelId="{85074E42-EF9B-49D5-BD9F-9C76ECF40E11}" type="pres">
      <dgm:prSet presAssocID="{CD3D9551-36A5-44A5-A57A-4287A8C5D5FA}" presName="horz1" presStyleCnt="0"/>
      <dgm:spPr/>
    </dgm:pt>
    <dgm:pt modelId="{D7A65D8A-97CC-49A1-9EDF-B80CE418ED5F}" type="pres">
      <dgm:prSet presAssocID="{CD3D9551-36A5-44A5-A57A-4287A8C5D5FA}" presName="tx1" presStyleLbl="revTx" presStyleIdx="2" presStyleCnt="3"/>
      <dgm:spPr/>
    </dgm:pt>
    <dgm:pt modelId="{2A02C1F7-4FCE-41BF-90E8-912BB6A856AE}" type="pres">
      <dgm:prSet presAssocID="{CD3D9551-36A5-44A5-A57A-4287A8C5D5FA}" presName="vert1" presStyleCnt="0"/>
      <dgm:spPr/>
    </dgm:pt>
  </dgm:ptLst>
  <dgm:cxnLst>
    <dgm:cxn modelId="{714A1616-982F-4A6F-A61D-DE0243F9D763}" srcId="{74C6962E-1541-48C9-88B9-DF7444BF00E8}" destId="{CD3D9551-36A5-44A5-A57A-4287A8C5D5FA}" srcOrd="2" destOrd="0" parTransId="{CD4AFC62-FF53-4794-BDF5-8591C146A4EB}" sibTransId="{9CDED3B4-112B-4FC6-A51E-2D4ADD677238}"/>
    <dgm:cxn modelId="{01A65620-7459-4CE3-9B12-601CCB3EA42E}" type="presOf" srcId="{5A9C0611-6F79-4035-B8E1-E0AE5791FB74}" destId="{63F080B5-5B2E-4FFB-8000-0667262F8B9C}" srcOrd="0" destOrd="0" presId="urn:microsoft.com/office/officeart/2008/layout/LinedList"/>
    <dgm:cxn modelId="{31C1D72A-9AE6-423D-B70D-D603B2ECB1B0}" type="presOf" srcId="{74C6962E-1541-48C9-88B9-DF7444BF00E8}" destId="{24E1A0CC-ADEA-41AC-8648-D26A23CC3C31}" srcOrd="0" destOrd="0" presId="urn:microsoft.com/office/officeart/2008/layout/LinedList"/>
    <dgm:cxn modelId="{89C5AD3C-DC40-47E7-BA82-50783432DBB3}" srcId="{74C6962E-1541-48C9-88B9-DF7444BF00E8}" destId="{5A9C0611-6F79-4035-B8E1-E0AE5791FB74}" srcOrd="1" destOrd="0" parTransId="{80CDD2EF-DAD6-47B0-BCB6-05E91C768F49}" sibTransId="{6671D895-E2B8-4515-8FFA-C8D3B77E1814}"/>
    <dgm:cxn modelId="{B6C155AD-87DD-4668-AD20-01AAB89C760B}" srcId="{74C6962E-1541-48C9-88B9-DF7444BF00E8}" destId="{3B9BBD70-B663-406A-B5BF-479125D42B64}" srcOrd="0" destOrd="0" parTransId="{28537B0B-B18B-4CDD-A4D0-18C99096CC27}" sibTransId="{5E8D6D2E-71CC-4D7F-BF48-9411F0C5EDDD}"/>
    <dgm:cxn modelId="{47F7FAC5-B4EB-4354-A554-2DAE5A8CDF21}" type="presOf" srcId="{CD3D9551-36A5-44A5-A57A-4287A8C5D5FA}" destId="{D7A65D8A-97CC-49A1-9EDF-B80CE418ED5F}" srcOrd="0" destOrd="0" presId="urn:microsoft.com/office/officeart/2008/layout/LinedList"/>
    <dgm:cxn modelId="{AFF2EBE1-A86A-43FA-9E68-0D5F10A3FB4C}" type="presOf" srcId="{3B9BBD70-B663-406A-B5BF-479125D42B64}" destId="{EB6E785F-1E2B-49BC-854D-30D4AA1D8B1C}" srcOrd="0" destOrd="0" presId="urn:microsoft.com/office/officeart/2008/layout/LinedList"/>
    <dgm:cxn modelId="{3BAC4DA9-1925-4D60-A9EC-F7E207F7E9AB}" type="presParOf" srcId="{24E1A0CC-ADEA-41AC-8648-D26A23CC3C31}" destId="{D6FAA76E-0B59-4D3D-8B89-F5D1BCF3B8A3}" srcOrd="0" destOrd="0" presId="urn:microsoft.com/office/officeart/2008/layout/LinedList"/>
    <dgm:cxn modelId="{F161960E-CBB4-4C5B-80F0-131C4EB04DAC}" type="presParOf" srcId="{24E1A0CC-ADEA-41AC-8648-D26A23CC3C31}" destId="{6727A3DB-F862-45FD-8D8A-7D4D6C3D6217}" srcOrd="1" destOrd="0" presId="urn:microsoft.com/office/officeart/2008/layout/LinedList"/>
    <dgm:cxn modelId="{152ACF2B-4F3A-4706-85ED-54347EDA88B1}" type="presParOf" srcId="{6727A3DB-F862-45FD-8D8A-7D4D6C3D6217}" destId="{EB6E785F-1E2B-49BC-854D-30D4AA1D8B1C}" srcOrd="0" destOrd="0" presId="urn:microsoft.com/office/officeart/2008/layout/LinedList"/>
    <dgm:cxn modelId="{A09F2149-1914-4106-A74E-05F38917BB87}" type="presParOf" srcId="{6727A3DB-F862-45FD-8D8A-7D4D6C3D6217}" destId="{2A676572-DE7B-438F-B272-3DC8A07F36E6}" srcOrd="1" destOrd="0" presId="urn:microsoft.com/office/officeart/2008/layout/LinedList"/>
    <dgm:cxn modelId="{AF440EEF-BEFC-4493-B2AA-F91998B1E4C0}" type="presParOf" srcId="{24E1A0CC-ADEA-41AC-8648-D26A23CC3C31}" destId="{33D19A3F-F8DB-491B-85D6-A4BE4CF58F55}" srcOrd="2" destOrd="0" presId="urn:microsoft.com/office/officeart/2008/layout/LinedList"/>
    <dgm:cxn modelId="{E88DA1C2-2D26-416D-91EE-567EF3E775B8}" type="presParOf" srcId="{24E1A0CC-ADEA-41AC-8648-D26A23CC3C31}" destId="{59F831BD-3C3C-43F5-8BB5-145FDA709650}" srcOrd="3" destOrd="0" presId="urn:microsoft.com/office/officeart/2008/layout/LinedList"/>
    <dgm:cxn modelId="{3CC586D5-F3CA-4B8C-A8B6-77AF18428325}" type="presParOf" srcId="{59F831BD-3C3C-43F5-8BB5-145FDA709650}" destId="{63F080B5-5B2E-4FFB-8000-0667262F8B9C}" srcOrd="0" destOrd="0" presId="urn:microsoft.com/office/officeart/2008/layout/LinedList"/>
    <dgm:cxn modelId="{14D658D6-8586-491A-9E2D-A44B9D997978}" type="presParOf" srcId="{59F831BD-3C3C-43F5-8BB5-145FDA709650}" destId="{821DC7C4-6848-452E-B165-42FE89D76476}" srcOrd="1" destOrd="0" presId="urn:microsoft.com/office/officeart/2008/layout/LinedList"/>
    <dgm:cxn modelId="{064FE41B-0AA5-43C6-9828-49F66593C53A}" type="presParOf" srcId="{24E1A0CC-ADEA-41AC-8648-D26A23CC3C31}" destId="{28D8BDF1-4603-4E20-9D5B-D53F307EB8EE}" srcOrd="4" destOrd="0" presId="urn:microsoft.com/office/officeart/2008/layout/LinedList"/>
    <dgm:cxn modelId="{6B3CD9EA-6750-432B-BEA4-29F0C412DCD6}" type="presParOf" srcId="{24E1A0CC-ADEA-41AC-8648-D26A23CC3C31}" destId="{85074E42-EF9B-49D5-BD9F-9C76ECF40E11}" srcOrd="5" destOrd="0" presId="urn:microsoft.com/office/officeart/2008/layout/LinedList"/>
    <dgm:cxn modelId="{A1FB2379-4A11-473D-B2FF-B22BE35525E9}" type="presParOf" srcId="{85074E42-EF9B-49D5-BD9F-9C76ECF40E11}" destId="{D7A65D8A-97CC-49A1-9EDF-B80CE418ED5F}" srcOrd="0" destOrd="0" presId="urn:microsoft.com/office/officeart/2008/layout/LinedList"/>
    <dgm:cxn modelId="{88264D39-180B-45CF-A8E4-51ABBB59A0D1}" type="presParOf" srcId="{85074E42-EF9B-49D5-BD9F-9C76ECF40E11}" destId="{2A02C1F7-4FCE-41BF-90E8-912BB6A856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AA76E-0B59-4D3D-8B89-F5D1BCF3B8A3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E785F-1E2B-49BC-854D-30D4AA1D8B1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A. Christmas tree in your </a:t>
          </a:r>
          <a:r>
            <a:rPr lang="en-US" sz="5100" kern="1200" dirty="0">
              <a:solidFill>
                <a:srgbClr val="FF0000"/>
              </a:solidFill>
            </a:rPr>
            <a:t>home</a:t>
          </a:r>
        </a:p>
      </dsp:txBody>
      <dsp:txXfrm>
        <a:off x="0" y="2703"/>
        <a:ext cx="6900512" cy="1843578"/>
      </dsp:txXfrm>
    </dsp:sp>
    <dsp:sp modelId="{33D19A3F-F8DB-491B-85D6-A4BE4CF58F55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080B5-5B2E-4FFB-8000-0667262F8B9C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B. Christmas tree of the </a:t>
          </a:r>
          <a:r>
            <a:rPr lang="en-US" sz="5100" kern="1200" dirty="0">
              <a:solidFill>
                <a:srgbClr val="FF0000"/>
              </a:solidFill>
            </a:rPr>
            <a:t>manger</a:t>
          </a:r>
        </a:p>
      </dsp:txBody>
      <dsp:txXfrm>
        <a:off x="0" y="1846281"/>
        <a:ext cx="6900512" cy="1843578"/>
      </dsp:txXfrm>
    </dsp:sp>
    <dsp:sp modelId="{28D8BDF1-4603-4E20-9D5B-D53F307EB8EE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65D8A-97CC-49A1-9EDF-B80CE418ED5F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C. Christmas tree of the </a:t>
          </a:r>
          <a:r>
            <a:rPr lang="en-US" sz="5100" kern="1200" dirty="0">
              <a:solidFill>
                <a:srgbClr val="FF0000"/>
              </a:solidFill>
            </a:rPr>
            <a:t>cross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BE61B61-7C7B-4793-82CF-A585B0E9447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A55C391-732E-4274-B96F-C75B5C617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WITH: for, under, over,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B2A8B3A4-50C3-4277-AF84-CA02E39F9B2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2706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32E3-D7C6-2DE3-1C0B-5CEC1BDE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BD5EA-C9DA-0F39-345F-0C6D128C4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CD060-0D63-029D-96A6-B666895C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BF457-382D-0D2D-D209-5B97EB59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29694-C0E1-7629-4F98-CAA4EB17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7B5F-9078-6CD7-6D90-91080F11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A965D-F69E-D4BA-38C7-0D33E608F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3E827-A544-04AE-073E-41D4EFC1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8A3F-BBA7-A7D9-D389-A1762E7A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28E0D-BDC6-0F8D-CB07-95FAAB2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2CD06-96D2-4B3F-2258-289D090AA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1E62B-CCA2-563A-0622-38D2C701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1731-467F-DC8A-BFD8-F46D81E5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F885-324E-EBA3-97E0-77E90364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29D1-F01B-1C49-B4FB-FFEBBC4B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ACE7-1931-96EF-3336-3A50D1B9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6C025-92DC-087E-179F-0B8B1CDC8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70FC9-3170-99E3-7BE8-97B658BE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2C24C-9F86-32E7-80CB-26C0E1D9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B8EE-664D-E812-A78B-5E45AD82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3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BBF6-D4E7-17B1-733F-ED8C3193C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B031A-AD1A-F366-7A04-C507EE154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AF2F4-00BE-FEB2-8CB9-DFC990E4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297BD-965C-9381-9251-8642B10C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85345-F490-0629-2D81-FE97221F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F167-334E-3B18-92F4-B3D9C139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F806-18C3-DB7A-B8D4-27D3A1D2C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34F8F-19ED-2D34-BA7B-3E75FE4D4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420FE-2843-8AF6-5450-D99B2CBD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848E4-838B-AF99-E2DD-7B3CC0EA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0CB5E-F86C-BB6E-D095-D99C01EE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09F6-95F7-FD22-B50D-A7241F2A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C1D0B-4833-E2C7-EF79-587F08D53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A3C73-7CCC-F7EC-3B03-A89AF4C7C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8F848-7792-4477-38D3-C3436967E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6BBC8-7BAF-0F37-F625-DD0B3C0BC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C8246-DA5E-87E4-6987-D30E1454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7326E-2733-D2CF-5826-22F39F40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D5EFF-D72C-3C37-AA9B-1F2D41E7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7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9CB3-9651-192B-7844-FEEB4ECC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14ACE-56E9-3EA3-70A8-C6253BC1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1517B-F993-46A5-BCC0-90C6080C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F360B-AADE-54E9-41D7-AF7B03A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6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9655C-9BE7-8853-2676-BA672FAC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33230-0579-C987-2965-3B5163DF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B139D-C7FC-9185-737F-8D986F48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FABA-A74D-F6DE-224A-6B37F8BD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86358-9FD0-20B7-FCFE-5E1D3AC1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27E3D-DACE-0A12-62A4-2376EBCFA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13451-9A76-7115-5762-74B437941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2B38F-C030-3E27-AFC8-D42D5D36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3E7E9-8586-7925-2033-D3403669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3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3AFA-4870-979E-91F1-A0AC40BC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E4F19-F328-EBE1-853D-1E0D735C3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8FE72-4032-96EB-46AC-381D9D0A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C3B0-9EBA-1EEA-7A27-0BE93CA4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DB8E1-AF55-CA18-0D49-61E9FA4F9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C0D56-12B9-192B-C101-FEA681F6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455C7-E020-D46B-48DD-BE77F1E1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D2F2-AE66-0A88-415C-2A10CE0F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6A7CB-3FEE-AD0C-1528-3E88F7BE5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0535-B034-4295-8069-3E5406C089D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2D889-81BD-86C1-CF68-66A2D4BC7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D9DAF-D010-0DE1-342B-62E24BC5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E682365-EF5A-258D-996D-991DF0027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0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 Unique Christmas Trees That You'll Love or Hate – Bates Mill Store">
            <a:extLst>
              <a:ext uri="{FF2B5EF4-FFF2-40B4-BE49-F238E27FC236}">
                <a16:creationId xmlns:a16="http://schemas.microsoft.com/office/drawing/2014/main" id="{538300EA-E89F-9998-F279-7A7BB4217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4200" y="457200"/>
            <a:ext cx="5943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09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3" name="Rectangle 206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hrist in Christmas Manger Scenes and the Beauty of Nativity">
            <a:extLst>
              <a:ext uri="{FF2B5EF4-FFF2-40B4-BE49-F238E27FC236}">
                <a16:creationId xmlns:a16="http://schemas.microsoft.com/office/drawing/2014/main" id="{E4FE19C6-5AC3-F7B4-90FC-FBE0382B5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594" y="512844"/>
            <a:ext cx="8160774" cy="611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4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hristmas And The Cross | The Bible App | Bible.com">
            <a:extLst>
              <a:ext uri="{FF2B5EF4-FFF2-40B4-BE49-F238E27FC236}">
                <a16:creationId xmlns:a16="http://schemas.microsoft.com/office/drawing/2014/main" id="{D40CB5F3-010A-BB67-63B1-6DE3FF3923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" b="5460"/>
          <a:stretch/>
        </p:blipFill>
        <p:spPr bwMode="auto">
          <a:xfrm>
            <a:off x="457200" y="457200"/>
            <a:ext cx="11277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592C8A-9EF8-200E-76BC-703D776101BB}"/>
              </a:ext>
            </a:extLst>
          </p:cNvPr>
          <p:cNvSpPr txBox="1"/>
          <p:nvPr/>
        </p:nvSpPr>
        <p:spPr>
          <a:xfrm>
            <a:off x="9684774" y="6440129"/>
            <a:ext cx="250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64C03-FAAA-9FCA-F523-199D2CE7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Which Christmas tree are you most focused on?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D51B658-303B-7586-2895-CD6B9F9A3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86951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33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13747</TotalTime>
  <Words>40</Words>
  <Application>Microsoft Office PowerPoint</Application>
  <PresentationFormat>Widescreen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Which Christmas tree are you most focused 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Fenton Gardner</dc:creator>
  <cp:lastModifiedBy>Natasha Gardner</cp:lastModifiedBy>
  <cp:revision>7</cp:revision>
  <cp:lastPrinted>2023-12-03T14:33:32Z</cp:lastPrinted>
  <dcterms:created xsi:type="dcterms:W3CDTF">2023-05-28T11:45:00Z</dcterms:created>
  <dcterms:modified xsi:type="dcterms:W3CDTF">2023-12-10T13:14:30Z</dcterms:modified>
</cp:coreProperties>
</file>