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15"/>
  </p:notesMasterIdLst>
  <p:handoutMasterIdLst>
    <p:handoutMasterId r:id="rId16"/>
  </p:handoutMasterIdLst>
  <p:sldIdLst>
    <p:sldId id="262" r:id="rId6"/>
    <p:sldId id="287" r:id="rId7"/>
    <p:sldId id="291" r:id="rId8"/>
    <p:sldId id="290" r:id="rId9"/>
    <p:sldId id="259" r:id="rId10"/>
    <p:sldId id="256" r:id="rId11"/>
    <p:sldId id="302" r:id="rId12"/>
    <p:sldId id="303"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78" d="100"/>
          <a:sy n="78" d="100"/>
        </p:scale>
        <p:origin x="878" y="67"/>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0074C-CD95-4D96-A0BC-41E17C10A63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BA4CA3A0-C60D-409C-A238-BD18C8E3CEDA}">
      <dgm:prSet phldrT="[Text]" phldr="0" custT="1"/>
      <dgm:spPr/>
      <dgm:t>
        <a:bodyPr/>
        <a:lstStyle/>
        <a:p>
          <a:r>
            <a:rPr lang="en-US" sz="2800" dirty="0">
              <a:latin typeface="+mj-lt"/>
            </a:rPr>
            <a:t>HEART</a:t>
          </a:r>
        </a:p>
      </dgm:t>
    </dgm:pt>
    <dgm:pt modelId="{AB21B411-D689-4756-9B2F-2C2AF11BE819}" type="parTrans" cxnId="{68A93DC5-436D-4276-9A21-DF68CEB42BE5}">
      <dgm:prSet/>
      <dgm:spPr/>
      <dgm:t>
        <a:bodyPr/>
        <a:lstStyle/>
        <a:p>
          <a:endParaRPr lang="en-US"/>
        </a:p>
      </dgm:t>
    </dgm:pt>
    <dgm:pt modelId="{A106C92C-0FC9-4FE9-AA36-A6F8685E9C9D}" type="sibTrans" cxnId="{68A93DC5-436D-4276-9A21-DF68CEB42BE5}">
      <dgm:prSet/>
      <dgm:spPr/>
      <dgm:t>
        <a:bodyPr/>
        <a:lstStyle/>
        <a:p>
          <a:endParaRPr lang="en-US"/>
        </a:p>
      </dgm:t>
    </dgm:pt>
    <dgm:pt modelId="{43DA1502-88F6-41BB-ADA4-ACA3DE461E44}">
      <dgm:prSet phldrT="[Text]" custT="1"/>
      <dgm:spPr/>
      <dgm:t>
        <a:bodyPr/>
        <a:lstStyle/>
        <a:p>
          <a:pPr marL="0">
            <a:lnSpc>
              <a:spcPct val="100000"/>
            </a:lnSpc>
            <a:buFont typeface="Arial" panose="020B0604020202020204" pitchFamily="34" charset="0"/>
            <a:buNone/>
          </a:pPr>
          <a:r>
            <a:rPr lang="en-US" sz="1600" dirty="0"/>
            <a:t>HEART</a:t>
          </a:r>
        </a:p>
      </dgm:t>
    </dgm:pt>
    <dgm:pt modelId="{24619550-9CD2-4B5F-BBDD-7059E7E9811B}" type="parTrans" cxnId="{D64BAA71-8E11-4A93-B837-7A871CFA09DD}">
      <dgm:prSet/>
      <dgm:spPr/>
      <dgm:t>
        <a:bodyPr/>
        <a:lstStyle/>
        <a:p>
          <a:endParaRPr lang="en-US"/>
        </a:p>
      </dgm:t>
    </dgm:pt>
    <dgm:pt modelId="{C9307F4C-C09F-45FB-8CB6-9FBFF2A01131}" type="sibTrans" cxnId="{D64BAA71-8E11-4A93-B837-7A871CFA09DD}">
      <dgm:prSet/>
      <dgm:spPr/>
      <dgm:t>
        <a:bodyPr/>
        <a:lstStyle/>
        <a:p>
          <a:endParaRPr lang="en-US"/>
        </a:p>
      </dgm:t>
    </dgm:pt>
    <dgm:pt modelId="{84F8488D-ADE6-4E3C-89F8-9D2278C8490E}">
      <dgm:prSet phldrT="[Text]" phldr="0" custT="1"/>
      <dgm:spPr/>
      <dgm:t>
        <a:bodyPr/>
        <a:lstStyle/>
        <a:p>
          <a:r>
            <a:rPr lang="en-US" sz="2800" dirty="0">
              <a:latin typeface="+mj-lt"/>
            </a:rPr>
            <a:t>SOUL</a:t>
          </a:r>
        </a:p>
      </dgm:t>
    </dgm:pt>
    <dgm:pt modelId="{2C93A761-BBE7-42E7-8034-DD768C485569}" type="parTrans" cxnId="{9DC366E5-64ED-4450-BA6B-3B3234EF988C}">
      <dgm:prSet/>
      <dgm:spPr/>
      <dgm:t>
        <a:bodyPr/>
        <a:lstStyle/>
        <a:p>
          <a:endParaRPr lang="en-US"/>
        </a:p>
      </dgm:t>
    </dgm:pt>
    <dgm:pt modelId="{471C7804-89CA-4E03-B237-601D183366DD}" type="sibTrans" cxnId="{9DC366E5-64ED-4450-BA6B-3B3234EF988C}">
      <dgm:prSet/>
      <dgm:spPr/>
      <dgm:t>
        <a:bodyPr/>
        <a:lstStyle/>
        <a:p>
          <a:endParaRPr lang="en-US"/>
        </a:p>
      </dgm:t>
    </dgm:pt>
    <dgm:pt modelId="{4BDBF9C9-7154-4D1D-88B9-A172B3CC822D}">
      <dgm:prSet phldrT="[Text]" custT="1"/>
      <dgm:spPr/>
      <dgm:t>
        <a:bodyPr/>
        <a:lstStyle/>
        <a:p>
          <a:pPr marL="0">
            <a:lnSpc>
              <a:spcPct val="100000"/>
            </a:lnSpc>
            <a:buFont typeface="Arial" panose="020B0604020202020204" pitchFamily="34" charset="0"/>
            <a:buNone/>
          </a:pPr>
          <a:r>
            <a:rPr lang="en-US" sz="1600" b="0" i="0" dirty="0"/>
            <a:t>LUNGS</a:t>
          </a:r>
          <a:endParaRPr lang="en-US" sz="1600" dirty="0"/>
        </a:p>
      </dgm:t>
    </dgm:pt>
    <dgm:pt modelId="{7650B969-1C89-4129-833A-618BF2FB4227}" type="parTrans" cxnId="{96B7605A-F74C-4C10-B515-E2166B517AB6}">
      <dgm:prSet/>
      <dgm:spPr/>
      <dgm:t>
        <a:bodyPr/>
        <a:lstStyle/>
        <a:p>
          <a:endParaRPr lang="en-US"/>
        </a:p>
      </dgm:t>
    </dgm:pt>
    <dgm:pt modelId="{F866FFB4-154D-4A77-B7E1-49EC6C22F511}" type="sibTrans" cxnId="{96B7605A-F74C-4C10-B515-E2166B517AB6}">
      <dgm:prSet/>
      <dgm:spPr/>
      <dgm:t>
        <a:bodyPr/>
        <a:lstStyle/>
        <a:p>
          <a:endParaRPr lang="en-US"/>
        </a:p>
      </dgm:t>
    </dgm:pt>
    <dgm:pt modelId="{41DFE4AB-6788-4813-89B4-18E4445C9E9F}">
      <dgm:prSet phldrT="[Text]" custT="1"/>
      <dgm:spPr/>
      <dgm:t>
        <a:bodyPr/>
        <a:lstStyle/>
        <a:p>
          <a:pPr>
            <a:buFont typeface="Arial" panose="020B0604020202020204" pitchFamily="34" charset="0"/>
            <a:buChar char="•"/>
          </a:pPr>
          <a:r>
            <a:rPr lang="en-US" sz="2800" dirty="0">
              <a:latin typeface="+mj-lt"/>
            </a:rPr>
            <a:t>MIND</a:t>
          </a:r>
        </a:p>
      </dgm:t>
    </dgm:pt>
    <dgm:pt modelId="{638F0EB7-96D8-4EBE-B475-B10A9A92B762}" type="parTrans" cxnId="{676C47D9-5A3E-45CC-B47B-3647AC53C21C}">
      <dgm:prSet/>
      <dgm:spPr/>
      <dgm:t>
        <a:bodyPr/>
        <a:lstStyle/>
        <a:p>
          <a:endParaRPr lang="en-US"/>
        </a:p>
      </dgm:t>
    </dgm:pt>
    <dgm:pt modelId="{675DD2E1-23DA-4A5E-B485-0BF376000850}" type="sibTrans" cxnId="{676C47D9-5A3E-45CC-B47B-3647AC53C21C}">
      <dgm:prSet/>
      <dgm:spPr/>
      <dgm:t>
        <a:bodyPr/>
        <a:lstStyle/>
        <a:p>
          <a:endParaRPr lang="en-US"/>
        </a:p>
      </dgm:t>
    </dgm:pt>
    <dgm:pt modelId="{9CD8D69D-413E-4A69-A6C7-EAD13DE2D766}">
      <dgm:prSet phldrT="[Text]" custT="1"/>
      <dgm:spPr/>
      <dgm:t>
        <a:bodyPr/>
        <a:lstStyle/>
        <a:p>
          <a:pPr marL="0">
            <a:lnSpc>
              <a:spcPct val="100000"/>
            </a:lnSpc>
            <a:buFont typeface="Arial" panose="020B0604020202020204" pitchFamily="34" charset="0"/>
            <a:buNone/>
          </a:pPr>
          <a:r>
            <a:rPr lang="en-US" sz="1600" b="0" i="0" dirty="0"/>
            <a:t>BRAIN</a:t>
          </a:r>
          <a:endParaRPr lang="en-US" sz="1600" dirty="0"/>
        </a:p>
      </dgm:t>
    </dgm:pt>
    <dgm:pt modelId="{C583E2EA-6441-4014-B1C2-53942E082306}" type="parTrans" cxnId="{6D0167EA-F321-4BF0-91DB-B2CF92AA8C9B}">
      <dgm:prSet/>
      <dgm:spPr/>
      <dgm:t>
        <a:bodyPr/>
        <a:lstStyle/>
        <a:p>
          <a:endParaRPr lang="en-US"/>
        </a:p>
      </dgm:t>
    </dgm:pt>
    <dgm:pt modelId="{815D42A5-4BE7-44B5-9FB8-C983E8505C14}" type="sibTrans" cxnId="{6D0167EA-F321-4BF0-91DB-B2CF92AA8C9B}">
      <dgm:prSet/>
      <dgm:spPr/>
      <dgm:t>
        <a:bodyPr/>
        <a:lstStyle/>
        <a:p>
          <a:endParaRPr lang="en-US"/>
        </a:p>
      </dgm:t>
    </dgm:pt>
    <dgm:pt modelId="{00049E7E-7330-4784-A8F5-6C6FE983FEC5}">
      <dgm:prSet phldrT="[Text]" custT="1"/>
      <dgm:spPr/>
      <dgm:t>
        <a:bodyPr/>
        <a:lstStyle/>
        <a:p>
          <a:pPr>
            <a:buFont typeface="Arial" panose="020B0604020202020204" pitchFamily="34" charset="0"/>
            <a:buChar char="•"/>
          </a:pPr>
          <a:r>
            <a:rPr lang="en-US" sz="2400" dirty="0">
              <a:latin typeface="+mj-lt"/>
            </a:rPr>
            <a:t>STRENGTH</a:t>
          </a:r>
        </a:p>
      </dgm:t>
    </dgm:pt>
    <dgm:pt modelId="{300A1B9F-03AC-4652-B0F5-571BF9158965}" type="parTrans" cxnId="{A5772B30-D364-4BB6-AE60-96648E30325B}">
      <dgm:prSet/>
      <dgm:spPr/>
      <dgm:t>
        <a:bodyPr/>
        <a:lstStyle/>
        <a:p>
          <a:endParaRPr lang="en-US"/>
        </a:p>
      </dgm:t>
    </dgm:pt>
    <dgm:pt modelId="{2F3003A2-4502-4CE7-BD0D-B0A2FF1912FD}" type="sibTrans" cxnId="{A5772B30-D364-4BB6-AE60-96648E30325B}">
      <dgm:prSet/>
      <dgm:spPr/>
      <dgm:t>
        <a:bodyPr/>
        <a:lstStyle/>
        <a:p>
          <a:endParaRPr lang="en-US"/>
        </a:p>
      </dgm:t>
    </dgm:pt>
    <dgm:pt modelId="{1A77F962-33CC-4996-92B2-F18542CCBA54}">
      <dgm:prSet phldrT="[Text]" custT="1"/>
      <dgm:spPr/>
      <dgm:t>
        <a:bodyPr/>
        <a:lstStyle/>
        <a:p>
          <a:pPr marL="0">
            <a:lnSpc>
              <a:spcPct val="100000"/>
            </a:lnSpc>
            <a:buFont typeface="Arial" panose="020B0604020202020204" pitchFamily="34" charset="0"/>
            <a:buNone/>
          </a:pPr>
          <a:r>
            <a:rPr lang="en-US" sz="1600" b="0" i="0" dirty="0"/>
            <a:t>BODY</a:t>
          </a:r>
          <a:endParaRPr lang="en-US" sz="1600" dirty="0"/>
        </a:p>
      </dgm:t>
    </dgm:pt>
    <dgm:pt modelId="{FE943018-76DB-4F97-893A-8A084B3BEF7D}" type="parTrans" cxnId="{29AEEC85-CFC2-4DC3-8CAE-1517E63D984F}">
      <dgm:prSet/>
      <dgm:spPr/>
      <dgm:t>
        <a:bodyPr/>
        <a:lstStyle/>
        <a:p>
          <a:endParaRPr lang="en-US"/>
        </a:p>
      </dgm:t>
    </dgm:pt>
    <dgm:pt modelId="{3C90C9E9-D2F0-452E-89B6-919A1A977E12}" type="sibTrans" cxnId="{29AEEC85-CFC2-4DC3-8CAE-1517E63D984F}">
      <dgm:prSet/>
      <dgm:spPr/>
      <dgm:t>
        <a:bodyPr/>
        <a:lstStyle/>
        <a:p>
          <a:endParaRPr lang="en-US"/>
        </a:p>
      </dgm:t>
    </dgm:pt>
    <dgm:pt modelId="{A994DE1F-D288-440B-9FCE-A91005EA66A5}">
      <dgm:prSet phldrT="[Text]" custT="1"/>
      <dgm:spPr/>
      <dgm:t>
        <a:bodyPr/>
        <a:lstStyle/>
        <a:p>
          <a:pPr>
            <a:buFont typeface="Arial" panose="020B0604020202020204" pitchFamily="34" charset="0"/>
            <a:buChar char="•"/>
          </a:pPr>
          <a:r>
            <a:rPr lang="en-US" sz="2400" dirty="0">
              <a:latin typeface="+mj-lt"/>
            </a:rPr>
            <a:t>NEIGHBOR/SELF</a:t>
          </a:r>
        </a:p>
      </dgm:t>
    </dgm:pt>
    <dgm:pt modelId="{7F9B5BD6-858F-45E0-AF58-BF59B7B76915}" type="parTrans" cxnId="{3413F72D-C542-4ADA-9850-BC2BF9AA223C}">
      <dgm:prSet/>
      <dgm:spPr/>
      <dgm:t>
        <a:bodyPr/>
        <a:lstStyle/>
        <a:p>
          <a:endParaRPr lang="en-US"/>
        </a:p>
      </dgm:t>
    </dgm:pt>
    <dgm:pt modelId="{FD908679-0898-45F6-A5F5-D650B1969C84}" type="sibTrans" cxnId="{3413F72D-C542-4ADA-9850-BC2BF9AA223C}">
      <dgm:prSet/>
      <dgm:spPr/>
      <dgm:t>
        <a:bodyPr/>
        <a:lstStyle/>
        <a:p>
          <a:endParaRPr lang="en-US"/>
        </a:p>
      </dgm:t>
    </dgm:pt>
    <dgm:pt modelId="{CC596B03-FECE-486E-AF13-F820A9C1AAA3}">
      <dgm:prSet phldrT="[Text]" custT="1"/>
      <dgm:spPr/>
      <dgm:t>
        <a:bodyPr/>
        <a:lstStyle/>
        <a:p>
          <a:pPr marL="0">
            <a:lnSpc>
              <a:spcPct val="100000"/>
            </a:lnSpc>
            <a:buFont typeface="Arial" panose="020B0604020202020204" pitchFamily="34" charset="0"/>
            <a:buNone/>
          </a:pPr>
          <a:r>
            <a:rPr lang="en-US" sz="1600" dirty="0"/>
            <a:t>EXTERNAL &amp; </a:t>
          </a:r>
        </a:p>
      </dgm:t>
    </dgm:pt>
    <dgm:pt modelId="{55A88C1A-6A5E-4075-B6E8-3F7786453D8C}" type="parTrans" cxnId="{BEAE66DF-9099-4295-A8A9-9F325A5564CE}">
      <dgm:prSet/>
      <dgm:spPr/>
      <dgm:t>
        <a:bodyPr/>
        <a:lstStyle/>
        <a:p>
          <a:endParaRPr lang="en-US"/>
        </a:p>
      </dgm:t>
    </dgm:pt>
    <dgm:pt modelId="{80572CB8-169E-4BC7-A5A5-5928D71620EF}" type="sibTrans" cxnId="{BEAE66DF-9099-4295-A8A9-9F325A5564CE}">
      <dgm:prSet/>
      <dgm:spPr/>
      <dgm:t>
        <a:bodyPr/>
        <a:lstStyle/>
        <a:p>
          <a:endParaRPr lang="en-US"/>
        </a:p>
      </dgm:t>
    </dgm:pt>
    <dgm:pt modelId="{2838FC9A-4901-40DF-A085-3C94BBC63A63}">
      <dgm:prSet phldrT="[Text]" custT="1"/>
      <dgm:spPr/>
      <dgm:t>
        <a:bodyPr/>
        <a:lstStyle/>
        <a:p>
          <a:pPr marL="0">
            <a:lnSpc>
              <a:spcPct val="100000"/>
            </a:lnSpc>
            <a:buFont typeface="Arial" panose="020B0604020202020204" pitchFamily="34" charset="0"/>
            <a:buNone/>
          </a:pPr>
          <a:r>
            <a:rPr lang="en-US" sz="1600" dirty="0"/>
            <a:t>INTERNAL</a:t>
          </a:r>
        </a:p>
      </dgm:t>
    </dgm:pt>
    <dgm:pt modelId="{9155B997-09B3-4AAC-B050-D1AD91FF859B}" type="parTrans" cxnId="{1673494A-6756-4D67-9B01-147EE6CEBEDE}">
      <dgm:prSet/>
      <dgm:spPr/>
      <dgm:t>
        <a:bodyPr/>
        <a:lstStyle/>
        <a:p>
          <a:endParaRPr lang="en-US"/>
        </a:p>
      </dgm:t>
    </dgm:pt>
    <dgm:pt modelId="{7EE0990D-56EE-4D2D-99FE-088F69D1AA4A}" type="sibTrans" cxnId="{1673494A-6756-4D67-9B01-147EE6CEBEDE}">
      <dgm:prSet/>
      <dgm:spPr/>
      <dgm:t>
        <a:bodyPr/>
        <a:lstStyle/>
        <a:p>
          <a:endParaRPr lang="en-US"/>
        </a:p>
      </dgm:t>
    </dgm:pt>
    <dgm:pt modelId="{5FEDAFA0-9B9E-4637-9C78-2E9AE9E3427E}" type="pres">
      <dgm:prSet presAssocID="{89F0074C-CD95-4D96-A0BC-41E17C10A63E}" presName="Name0" presStyleCnt="0">
        <dgm:presLayoutVars>
          <dgm:dir/>
          <dgm:animLvl val="lvl"/>
          <dgm:resizeHandles val="exact"/>
        </dgm:presLayoutVars>
      </dgm:prSet>
      <dgm:spPr/>
    </dgm:pt>
    <dgm:pt modelId="{2782B8EC-FD3F-4818-A95D-C67980F26497}" type="pres">
      <dgm:prSet presAssocID="{BA4CA3A0-C60D-409C-A238-BD18C8E3CEDA}" presName="composite" presStyleCnt="0"/>
      <dgm:spPr/>
    </dgm:pt>
    <dgm:pt modelId="{AFF01C75-BFE5-4EEE-9EDF-01EE647281A2}" type="pres">
      <dgm:prSet presAssocID="{BA4CA3A0-C60D-409C-A238-BD18C8E3CEDA}" presName="parTx" presStyleLbl="alignNode1" presStyleIdx="0" presStyleCnt="5">
        <dgm:presLayoutVars>
          <dgm:chMax val="0"/>
          <dgm:chPref val="0"/>
          <dgm:bulletEnabled val="1"/>
        </dgm:presLayoutVars>
      </dgm:prSet>
      <dgm:spPr/>
    </dgm:pt>
    <dgm:pt modelId="{45CD22F7-2BC0-4C54-B0D5-7F381BF45A76}" type="pres">
      <dgm:prSet presAssocID="{BA4CA3A0-C60D-409C-A238-BD18C8E3CEDA}" presName="desTx" presStyleLbl="alignAccFollowNode1" presStyleIdx="0" presStyleCnt="5">
        <dgm:presLayoutVars>
          <dgm:bulletEnabled val="1"/>
        </dgm:presLayoutVars>
      </dgm:prSet>
      <dgm:spPr/>
    </dgm:pt>
    <dgm:pt modelId="{81F401B9-EC7A-43F6-BE53-64E6C7C5AD3C}" type="pres">
      <dgm:prSet presAssocID="{A106C92C-0FC9-4FE9-AA36-A6F8685E9C9D}" presName="space" presStyleCnt="0"/>
      <dgm:spPr/>
    </dgm:pt>
    <dgm:pt modelId="{2F492C0E-DC92-4D32-B9D2-583528FF758D}" type="pres">
      <dgm:prSet presAssocID="{84F8488D-ADE6-4E3C-89F8-9D2278C8490E}" presName="composite" presStyleCnt="0"/>
      <dgm:spPr/>
    </dgm:pt>
    <dgm:pt modelId="{EA261386-0CBB-4C34-B42F-E150678D9C06}" type="pres">
      <dgm:prSet presAssocID="{84F8488D-ADE6-4E3C-89F8-9D2278C8490E}" presName="parTx" presStyleLbl="alignNode1" presStyleIdx="1" presStyleCnt="5">
        <dgm:presLayoutVars>
          <dgm:chMax val="0"/>
          <dgm:chPref val="0"/>
          <dgm:bulletEnabled val="1"/>
        </dgm:presLayoutVars>
      </dgm:prSet>
      <dgm:spPr/>
    </dgm:pt>
    <dgm:pt modelId="{0897E450-147D-4359-8F67-7B12FAF8A274}" type="pres">
      <dgm:prSet presAssocID="{84F8488D-ADE6-4E3C-89F8-9D2278C8490E}" presName="desTx" presStyleLbl="alignAccFollowNode1" presStyleIdx="1" presStyleCnt="5">
        <dgm:presLayoutVars>
          <dgm:bulletEnabled val="1"/>
        </dgm:presLayoutVars>
      </dgm:prSet>
      <dgm:spPr/>
    </dgm:pt>
    <dgm:pt modelId="{76005ECB-79DC-4016-A50C-48164D7C5C0F}" type="pres">
      <dgm:prSet presAssocID="{471C7804-89CA-4E03-B237-601D183366DD}" presName="space" presStyleCnt="0"/>
      <dgm:spPr/>
    </dgm:pt>
    <dgm:pt modelId="{91A692B6-CE8D-486B-B49A-D0E3E5532DED}" type="pres">
      <dgm:prSet presAssocID="{41DFE4AB-6788-4813-89B4-18E4445C9E9F}" presName="composite" presStyleCnt="0"/>
      <dgm:spPr/>
    </dgm:pt>
    <dgm:pt modelId="{3FF758F5-8414-4821-9708-4556B66B9BE4}" type="pres">
      <dgm:prSet presAssocID="{41DFE4AB-6788-4813-89B4-18E4445C9E9F}" presName="parTx" presStyleLbl="alignNode1" presStyleIdx="2" presStyleCnt="5">
        <dgm:presLayoutVars>
          <dgm:chMax val="0"/>
          <dgm:chPref val="0"/>
          <dgm:bulletEnabled val="1"/>
        </dgm:presLayoutVars>
      </dgm:prSet>
      <dgm:spPr/>
    </dgm:pt>
    <dgm:pt modelId="{1370F629-ED9C-446C-83FD-0A0C177A63AA}" type="pres">
      <dgm:prSet presAssocID="{41DFE4AB-6788-4813-89B4-18E4445C9E9F}" presName="desTx" presStyleLbl="alignAccFollowNode1" presStyleIdx="2" presStyleCnt="5">
        <dgm:presLayoutVars>
          <dgm:bulletEnabled val="1"/>
        </dgm:presLayoutVars>
      </dgm:prSet>
      <dgm:spPr/>
    </dgm:pt>
    <dgm:pt modelId="{8591BAA5-0569-4EC0-8DF6-C5A5C250BAF0}" type="pres">
      <dgm:prSet presAssocID="{675DD2E1-23DA-4A5E-B485-0BF376000850}" presName="space" presStyleCnt="0"/>
      <dgm:spPr/>
    </dgm:pt>
    <dgm:pt modelId="{1A95C48A-9853-4A27-83C6-174E72000376}" type="pres">
      <dgm:prSet presAssocID="{00049E7E-7330-4784-A8F5-6C6FE983FEC5}" presName="composite" presStyleCnt="0"/>
      <dgm:spPr/>
    </dgm:pt>
    <dgm:pt modelId="{1B522A00-4193-4050-BA4E-51723F867B10}" type="pres">
      <dgm:prSet presAssocID="{00049E7E-7330-4784-A8F5-6C6FE983FEC5}" presName="parTx" presStyleLbl="alignNode1" presStyleIdx="3" presStyleCnt="5">
        <dgm:presLayoutVars>
          <dgm:chMax val="0"/>
          <dgm:chPref val="0"/>
          <dgm:bulletEnabled val="1"/>
        </dgm:presLayoutVars>
      </dgm:prSet>
      <dgm:spPr/>
    </dgm:pt>
    <dgm:pt modelId="{602FF8D8-728D-4A98-99E2-D4BE66C4E4D7}" type="pres">
      <dgm:prSet presAssocID="{00049E7E-7330-4784-A8F5-6C6FE983FEC5}" presName="desTx" presStyleLbl="alignAccFollowNode1" presStyleIdx="3" presStyleCnt="5">
        <dgm:presLayoutVars>
          <dgm:bulletEnabled val="1"/>
        </dgm:presLayoutVars>
      </dgm:prSet>
      <dgm:spPr/>
    </dgm:pt>
    <dgm:pt modelId="{F0327F17-854B-4C63-90AA-B10AC0AD7142}" type="pres">
      <dgm:prSet presAssocID="{2F3003A2-4502-4CE7-BD0D-B0A2FF1912FD}" presName="space" presStyleCnt="0"/>
      <dgm:spPr/>
    </dgm:pt>
    <dgm:pt modelId="{90A67EE2-D02F-4227-8F40-3EE90422ADF5}" type="pres">
      <dgm:prSet presAssocID="{A994DE1F-D288-440B-9FCE-A91005EA66A5}" presName="composite" presStyleCnt="0"/>
      <dgm:spPr/>
    </dgm:pt>
    <dgm:pt modelId="{9CB1B6D5-2487-4F66-83D3-ECDB2031C054}" type="pres">
      <dgm:prSet presAssocID="{A994DE1F-D288-440B-9FCE-A91005EA66A5}" presName="parTx" presStyleLbl="alignNode1" presStyleIdx="4" presStyleCnt="5">
        <dgm:presLayoutVars>
          <dgm:chMax val="0"/>
          <dgm:chPref val="0"/>
          <dgm:bulletEnabled val="1"/>
        </dgm:presLayoutVars>
      </dgm:prSet>
      <dgm:spPr/>
    </dgm:pt>
    <dgm:pt modelId="{1A463B37-170F-4BBD-A144-351169A791A2}" type="pres">
      <dgm:prSet presAssocID="{A994DE1F-D288-440B-9FCE-A91005EA66A5}" presName="desTx" presStyleLbl="alignAccFollowNode1" presStyleIdx="4" presStyleCnt="5">
        <dgm:presLayoutVars>
          <dgm:bulletEnabled val="1"/>
        </dgm:presLayoutVars>
      </dgm:prSet>
      <dgm:spPr/>
    </dgm:pt>
  </dgm:ptLst>
  <dgm:cxnLst>
    <dgm:cxn modelId="{7877E310-444F-430F-BA9F-534B3E6406DF}" type="presOf" srcId="{A994DE1F-D288-440B-9FCE-A91005EA66A5}" destId="{9CB1B6D5-2487-4F66-83D3-ECDB2031C054}" srcOrd="0" destOrd="0" presId="urn:microsoft.com/office/officeart/2005/8/layout/hList1"/>
    <dgm:cxn modelId="{06107511-A458-41FA-9D5B-B0D6CF27D991}" type="presOf" srcId="{89F0074C-CD95-4D96-A0BC-41E17C10A63E}" destId="{5FEDAFA0-9B9E-4637-9C78-2E9AE9E3427E}" srcOrd="0" destOrd="0" presId="urn:microsoft.com/office/officeart/2005/8/layout/hList1"/>
    <dgm:cxn modelId="{3413F72D-C542-4ADA-9850-BC2BF9AA223C}" srcId="{89F0074C-CD95-4D96-A0BC-41E17C10A63E}" destId="{A994DE1F-D288-440B-9FCE-A91005EA66A5}" srcOrd="4" destOrd="0" parTransId="{7F9B5BD6-858F-45E0-AF58-BF59B7B76915}" sibTransId="{FD908679-0898-45F6-A5F5-D650B1969C84}"/>
    <dgm:cxn modelId="{A5772B30-D364-4BB6-AE60-96648E30325B}" srcId="{89F0074C-CD95-4D96-A0BC-41E17C10A63E}" destId="{00049E7E-7330-4784-A8F5-6C6FE983FEC5}" srcOrd="3" destOrd="0" parTransId="{300A1B9F-03AC-4652-B0F5-571BF9158965}" sibTransId="{2F3003A2-4502-4CE7-BD0D-B0A2FF1912FD}"/>
    <dgm:cxn modelId="{7AE3AB36-DB91-4044-8836-93C6EFA23263}" type="presOf" srcId="{BA4CA3A0-C60D-409C-A238-BD18C8E3CEDA}" destId="{AFF01C75-BFE5-4EEE-9EDF-01EE647281A2}" srcOrd="0" destOrd="0" presId="urn:microsoft.com/office/officeart/2005/8/layout/hList1"/>
    <dgm:cxn modelId="{1673494A-6756-4D67-9B01-147EE6CEBEDE}" srcId="{A994DE1F-D288-440B-9FCE-A91005EA66A5}" destId="{2838FC9A-4901-40DF-A085-3C94BBC63A63}" srcOrd="1" destOrd="0" parTransId="{9155B997-09B3-4AAC-B050-D1AD91FF859B}" sibTransId="{7EE0990D-56EE-4D2D-99FE-088F69D1AA4A}"/>
    <dgm:cxn modelId="{D64BAA71-8E11-4A93-B837-7A871CFA09DD}" srcId="{BA4CA3A0-C60D-409C-A238-BD18C8E3CEDA}" destId="{43DA1502-88F6-41BB-ADA4-ACA3DE461E44}" srcOrd="0" destOrd="0" parTransId="{24619550-9CD2-4B5F-BBDD-7059E7E9811B}" sibTransId="{C9307F4C-C09F-45FB-8CB6-9FBFF2A01131}"/>
    <dgm:cxn modelId="{96B7605A-F74C-4C10-B515-E2166B517AB6}" srcId="{84F8488D-ADE6-4E3C-89F8-9D2278C8490E}" destId="{4BDBF9C9-7154-4D1D-88B9-A172B3CC822D}" srcOrd="0" destOrd="0" parTransId="{7650B969-1C89-4129-833A-618BF2FB4227}" sibTransId="{F866FFB4-154D-4A77-B7E1-49EC6C22F511}"/>
    <dgm:cxn modelId="{D76CD580-8663-4BA3-AB7E-6FE5BB8CF7D1}" type="presOf" srcId="{9CD8D69D-413E-4A69-A6C7-EAD13DE2D766}" destId="{1370F629-ED9C-446C-83FD-0A0C177A63AA}" srcOrd="0" destOrd="0" presId="urn:microsoft.com/office/officeart/2005/8/layout/hList1"/>
    <dgm:cxn modelId="{29AEEC85-CFC2-4DC3-8CAE-1517E63D984F}" srcId="{00049E7E-7330-4784-A8F5-6C6FE983FEC5}" destId="{1A77F962-33CC-4996-92B2-F18542CCBA54}" srcOrd="0" destOrd="0" parTransId="{FE943018-76DB-4F97-893A-8A084B3BEF7D}" sibTransId="{3C90C9E9-D2F0-452E-89B6-919A1A977E12}"/>
    <dgm:cxn modelId="{C6660F88-8AD6-46D9-8922-11055209340C}" type="presOf" srcId="{41DFE4AB-6788-4813-89B4-18E4445C9E9F}" destId="{3FF758F5-8414-4821-9708-4556B66B9BE4}" srcOrd="0" destOrd="0" presId="urn:microsoft.com/office/officeart/2005/8/layout/hList1"/>
    <dgm:cxn modelId="{F7DF7A88-1D0A-475A-9D8C-B4044BDEA29A}" type="presOf" srcId="{2838FC9A-4901-40DF-A085-3C94BBC63A63}" destId="{1A463B37-170F-4BBD-A144-351169A791A2}" srcOrd="0" destOrd="1" presId="urn:microsoft.com/office/officeart/2005/8/layout/hList1"/>
    <dgm:cxn modelId="{1EFE4C9D-1C8C-40DF-97C6-A5E3A2471499}" type="presOf" srcId="{00049E7E-7330-4784-A8F5-6C6FE983FEC5}" destId="{1B522A00-4193-4050-BA4E-51723F867B10}" srcOrd="0" destOrd="0" presId="urn:microsoft.com/office/officeart/2005/8/layout/hList1"/>
    <dgm:cxn modelId="{BA7E04A0-A924-496D-9FBC-B6B617F05CCF}" type="presOf" srcId="{43DA1502-88F6-41BB-ADA4-ACA3DE461E44}" destId="{45CD22F7-2BC0-4C54-B0D5-7F381BF45A76}" srcOrd="0" destOrd="0" presId="urn:microsoft.com/office/officeart/2005/8/layout/hList1"/>
    <dgm:cxn modelId="{BEC593AA-9B00-4C9A-BF4A-D625A8E31E5C}" type="presOf" srcId="{CC596B03-FECE-486E-AF13-F820A9C1AAA3}" destId="{1A463B37-170F-4BBD-A144-351169A791A2}" srcOrd="0" destOrd="0" presId="urn:microsoft.com/office/officeart/2005/8/layout/hList1"/>
    <dgm:cxn modelId="{169B46B8-008C-4937-9AFA-B1AE705BDAAD}" type="presOf" srcId="{4BDBF9C9-7154-4D1D-88B9-A172B3CC822D}" destId="{0897E450-147D-4359-8F67-7B12FAF8A274}" srcOrd="0" destOrd="0" presId="urn:microsoft.com/office/officeart/2005/8/layout/hList1"/>
    <dgm:cxn modelId="{086637C3-FBCF-446A-BBE8-1D8808AE75E2}" type="presOf" srcId="{84F8488D-ADE6-4E3C-89F8-9D2278C8490E}" destId="{EA261386-0CBB-4C34-B42F-E150678D9C06}" srcOrd="0" destOrd="0" presId="urn:microsoft.com/office/officeart/2005/8/layout/hList1"/>
    <dgm:cxn modelId="{68A93DC5-436D-4276-9A21-DF68CEB42BE5}" srcId="{89F0074C-CD95-4D96-A0BC-41E17C10A63E}" destId="{BA4CA3A0-C60D-409C-A238-BD18C8E3CEDA}" srcOrd="0" destOrd="0" parTransId="{AB21B411-D689-4756-9B2F-2C2AF11BE819}" sibTransId="{A106C92C-0FC9-4FE9-AA36-A6F8685E9C9D}"/>
    <dgm:cxn modelId="{676C47D9-5A3E-45CC-B47B-3647AC53C21C}" srcId="{89F0074C-CD95-4D96-A0BC-41E17C10A63E}" destId="{41DFE4AB-6788-4813-89B4-18E4445C9E9F}" srcOrd="2" destOrd="0" parTransId="{638F0EB7-96D8-4EBE-B475-B10A9A92B762}" sibTransId="{675DD2E1-23DA-4A5E-B485-0BF376000850}"/>
    <dgm:cxn modelId="{BEAE66DF-9099-4295-A8A9-9F325A5564CE}" srcId="{A994DE1F-D288-440B-9FCE-A91005EA66A5}" destId="{CC596B03-FECE-486E-AF13-F820A9C1AAA3}" srcOrd="0" destOrd="0" parTransId="{55A88C1A-6A5E-4075-B6E8-3F7786453D8C}" sibTransId="{80572CB8-169E-4BC7-A5A5-5928D71620EF}"/>
    <dgm:cxn modelId="{9DC366E5-64ED-4450-BA6B-3B3234EF988C}" srcId="{89F0074C-CD95-4D96-A0BC-41E17C10A63E}" destId="{84F8488D-ADE6-4E3C-89F8-9D2278C8490E}" srcOrd="1" destOrd="0" parTransId="{2C93A761-BBE7-42E7-8034-DD768C485569}" sibTransId="{471C7804-89CA-4E03-B237-601D183366DD}"/>
    <dgm:cxn modelId="{6D0167EA-F321-4BF0-91DB-B2CF92AA8C9B}" srcId="{41DFE4AB-6788-4813-89B4-18E4445C9E9F}" destId="{9CD8D69D-413E-4A69-A6C7-EAD13DE2D766}" srcOrd="0" destOrd="0" parTransId="{C583E2EA-6441-4014-B1C2-53942E082306}" sibTransId="{815D42A5-4BE7-44B5-9FB8-C983E8505C14}"/>
    <dgm:cxn modelId="{84FF0EEF-2E05-428F-AC3C-7D26217DF6BE}" type="presOf" srcId="{1A77F962-33CC-4996-92B2-F18542CCBA54}" destId="{602FF8D8-728D-4A98-99E2-D4BE66C4E4D7}" srcOrd="0" destOrd="0" presId="urn:microsoft.com/office/officeart/2005/8/layout/hList1"/>
    <dgm:cxn modelId="{CE6620C9-ABB3-492F-B65B-027706DC7FD6}" type="presParOf" srcId="{5FEDAFA0-9B9E-4637-9C78-2E9AE9E3427E}" destId="{2782B8EC-FD3F-4818-A95D-C67980F26497}" srcOrd="0" destOrd="0" presId="urn:microsoft.com/office/officeart/2005/8/layout/hList1"/>
    <dgm:cxn modelId="{E7DEDF63-AD77-48F0-AE74-918CBD0FED04}" type="presParOf" srcId="{2782B8EC-FD3F-4818-A95D-C67980F26497}" destId="{AFF01C75-BFE5-4EEE-9EDF-01EE647281A2}" srcOrd="0" destOrd="0" presId="urn:microsoft.com/office/officeart/2005/8/layout/hList1"/>
    <dgm:cxn modelId="{A25FB9BF-C8EC-4EB5-B606-97032B2681A1}" type="presParOf" srcId="{2782B8EC-FD3F-4818-A95D-C67980F26497}" destId="{45CD22F7-2BC0-4C54-B0D5-7F381BF45A76}" srcOrd="1" destOrd="0" presId="urn:microsoft.com/office/officeart/2005/8/layout/hList1"/>
    <dgm:cxn modelId="{698AEE55-0375-4E67-A0F8-1E9E97FFDE59}" type="presParOf" srcId="{5FEDAFA0-9B9E-4637-9C78-2E9AE9E3427E}" destId="{81F401B9-EC7A-43F6-BE53-64E6C7C5AD3C}" srcOrd="1" destOrd="0" presId="urn:microsoft.com/office/officeart/2005/8/layout/hList1"/>
    <dgm:cxn modelId="{BD308334-3D59-491A-83D0-B641B64D0B12}" type="presParOf" srcId="{5FEDAFA0-9B9E-4637-9C78-2E9AE9E3427E}" destId="{2F492C0E-DC92-4D32-B9D2-583528FF758D}" srcOrd="2" destOrd="0" presId="urn:microsoft.com/office/officeart/2005/8/layout/hList1"/>
    <dgm:cxn modelId="{BC0EA3F5-617B-40C2-BDD2-9BF7374DC39C}" type="presParOf" srcId="{2F492C0E-DC92-4D32-B9D2-583528FF758D}" destId="{EA261386-0CBB-4C34-B42F-E150678D9C06}" srcOrd="0" destOrd="0" presId="urn:microsoft.com/office/officeart/2005/8/layout/hList1"/>
    <dgm:cxn modelId="{CD48B2B3-B74F-497D-B1EE-B0CD6F3E2EF8}" type="presParOf" srcId="{2F492C0E-DC92-4D32-B9D2-583528FF758D}" destId="{0897E450-147D-4359-8F67-7B12FAF8A274}" srcOrd="1" destOrd="0" presId="urn:microsoft.com/office/officeart/2005/8/layout/hList1"/>
    <dgm:cxn modelId="{5D9DF1DB-5322-4B0E-A846-1E4BB0387E3C}" type="presParOf" srcId="{5FEDAFA0-9B9E-4637-9C78-2E9AE9E3427E}" destId="{76005ECB-79DC-4016-A50C-48164D7C5C0F}" srcOrd="3" destOrd="0" presId="urn:microsoft.com/office/officeart/2005/8/layout/hList1"/>
    <dgm:cxn modelId="{3773C1E7-65C9-470E-837C-17BB8CF5ED45}" type="presParOf" srcId="{5FEDAFA0-9B9E-4637-9C78-2E9AE9E3427E}" destId="{91A692B6-CE8D-486B-B49A-D0E3E5532DED}" srcOrd="4" destOrd="0" presId="urn:microsoft.com/office/officeart/2005/8/layout/hList1"/>
    <dgm:cxn modelId="{739480F3-62FD-4592-B296-1E8A69DC73F3}" type="presParOf" srcId="{91A692B6-CE8D-486B-B49A-D0E3E5532DED}" destId="{3FF758F5-8414-4821-9708-4556B66B9BE4}" srcOrd="0" destOrd="0" presId="urn:microsoft.com/office/officeart/2005/8/layout/hList1"/>
    <dgm:cxn modelId="{77ADDB90-2DBC-4F1F-9EC0-DE89346E242E}" type="presParOf" srcId="{91A692B6-CE8D-486B-B49A-D0E3E5532DED}" destId="{1370F629-ED9C-446C-83FD-0A0C177A63AA}" srcOrd="1" destOrd="0" presId="urn:microsoft.com/office/officeart/2005/8/layout/hList1"/>
    <dgm:cxn modelId="{39FB9F45-A9C8-4242-95E7-8F5DB30839B2}" type="presParOf" srcId="{5FEDAFA0-9B9E-4637-9C78-2E9AE9E3427E}" destId="{8591BAA5-0569-4EC0-8DF6-C5A5C250BAF0}" srcOrd="5" destOrd="0" presId="urn:microsoft.com/office/officeart/2005/8/layout/hList1"/>
    <dgm:cxn modelId="{CF887CA3-E5AD-4FD7-9D37-5C9412B388F7}" type="presParOf" srcId="{5FEDAFA0-9B9E-4637-9C78-2E9AE9E3427E}" destId="{1A95C48A-9853-4A27-83C6-174E72000376}" srcOrd="6" destOrd="0" presId="urn:microsoft.com/office/officeart/2005/8/layout/hList1"/>
    <dgm:cxn modelId="{0A18E851-084E-4B7F-A61A-C8E3D11F3859}" type="presParOf" srcId="{1A95C48A-9853-4A27-83C6-174E72000376}" destId="{1B522A00-4193-4050-BA4E-51723F867B10}" srcOrd="0" destOrd="0" presId="urn:microsoft.com/office/officeart/2005/8/layout/hList1"/>
    <dgm:cxn modelId="{FD815B29-B1A6-40B1-ACA1-05610E4148FE}" type="presParOf" srcId="{1A95C48A-9853-4A27-83C6-174E72000376}" destId="{602FF8D8-728D-4A98-99E2-D4BE66C4E4D7}" srcOrd="1" destOrd="0" presId="urn:microsoft.com/office/officeart/2005/8/layout/hList1"/>
    <dgm:cxn modelId="{A00426BE-AED6-4B8C-93B6-008C2342221E}" type="presParOf" srcId="{5FEDAFA0-9B9E-4637-9C78-2E9AE9E3427E}" destId="{F0327F17-854B-4C63-90AA-B10AC0AD7142}" srcOrd="7" destOrd="0" presId="urn:microsoft.com/office/officeart/2005/8/layout/hList1"/>
    <dgm:cxn modelId="{1F4D3B0F-EB5E-4D83-8E99-47180925876D}" type="presParOf" srcId="{5FEDAFA0-9B9E-4637-9C78-2E9AE9E3427E}" destId="{90A67EE2-D02F-4227-8F40-3EE90422ADF5}" srcOrd="8" destOrd="0" presId="urn:microsoft.com/office/officeart/2005/8/layout/hList1"/>
    <dgm:cxn modelId="{810A005D-3F3F-4BB7-A809-B8D2A6B000E1}" type="presParOf" srcId="{90A67EE2-D02F-4227-8F40-3EE90422ADF5}" destId="{9CB1B6D5-2487-4F66-83D3-ECDB2031C054}" srcOrd="0" destOrd="0" presId="urn:microsoft.com/office/officeart/2005/8/layout/hList1"/>
    <dgm:cxn modelId="{02AF62EA-FA36-41CB-8BFD-0A2A62D78807}" type="presParOf" srcId="{90A67EE2-D02F-4227-8F40-3EE90422ADF5}" destId="{1A463B37-170F-4BBD-A144-351169A791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2000" b="0" dirty="0">
              <a:solidFill>
                <a:schemeClr val="accent2"/>
              </a:solidFill>
            </a:rPr>
            <a:t>MEN</a:t>
          </a: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2000" b="0" dirty="0">
              <a:solidFill>
                <a:schemeClr val="accent2"/>
              </a:solidFill>
            </a:rPr>
            <a:t>WOMEN</a:t>
          </a:r>
          <a:endParaRPr lang="en-US" sz="1600" b="0" dirty="0">
            <a:solidFill>
              <a:schemeClr val="tx1"/>
            </a:solidFill>
            <a:latin typeface="+mn-lt"/>
          </a:endParaRP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2000" b="0" dirty="0">
              <a:solidFill>
                <a:schemeClr val="accent2"/>
              </a:solidFill>
            </a:rPr>
            <a:t>GENERATIONS</a:t>
          </a:r>
          <a:endParaRPr lang="en-US" sz="1600" b="0" dirty="0">
            <a:solidFill>
              <a:schemeClr val="tx1"/>
            </a:solidFill>
            <a:latin typeface="+mn-lt"/>
          </a:endParaRP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0" dirty="0">
              <a:solidFill>
                <a:schemeClr val="accent2"/>
              </a:solidFill>
            </a:rPr>
            <a:t>RACES</a:t>
          </a: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5512" custScaleY="135512" custLinFactX="76760" custLinFactNeighborX="100000" custLinFactNeighborY="-3390"/>
      <dgm:spPr>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5512" custScaleY="135512" custLinFactX="-60137" custLinFactNeighborX="-100000" custLinFactNeighborY="-3390"/>
      <dgm:spPr>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5512" custScaleY="135512"/>
      <dgm:spPr>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17872">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5512" custScaleY="135512"/>
      <dgm:spPr>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17872">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C6962E-1541-48C9-88B9-DF7444BF00E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B9BBD70-B663-406A-B5BF-479125D42B64}">
      <dgm:prSet/>
      <dgm:spPr/>
      <dgm:t>
        <a:bodyPr/>
        <a:lstStyle/>
        <a:p>
          <a:r>
            <a:rPr lang="en-US" dirty="0"/>
            <a:t>Are you in harmony with God right now?</a:t>
          </a:r>
          <a:endParaRPr lang="en-US" dirty="0">
            <a:solidFill>
              <a:srgbClr val="FF0000"/>
            </a:solidFill>
          </a:endParaRPr>
        </a:p>
      </dgm:t>
    </dgm:pt>
    <dgm:pt modelId="{28537B0B-B18B-4CDD-A4D0-18C99096CC27}" type="parTrans" cxnId="{B6C155AD-87DD-4668-AD20-01AAB89C760B}">
      <dgm:prSet/>
      <dgm:spPr/>
      <dgm:t>
        <a:bodyPr/>
        <a:lstStyle/>
        <a:p>
          <a:endParaRPr lang="en-US"/>
        </a:p>
      </dgm:t>
    </dgm:pt>
    <dgm:pt modelId="{5E8D6D2E-71CC-4D7F-BF48-9411F0C5EDDD}" type="sibTrans" cxnId="{B6C155AD-87DD-4668-AD20-01AAB89C760B}">
      <dgm:prSet/>
      <dgm:spPr/>
      <dgm:t>
        <a:bodyPr/>
        <a:lstStyle/>
        <a:p>
          <a:endParaRPr lang="en-US"/>
        </a:p>
      </dgm:t>
    </dgm:pt>
    <dgm:pt modelId="{5A9C0611-6F79-4035-B8E1-E0AE5791FB74}">
      <dgm:prSet/>
      <dgm:spPr/>
      <dgm:t>
        <a:bodyPr/>
        <a:lstStyle/>
        <a:p>
          <a:r>
            <a:rPr lang="en-US" dirty="0">
              <a:solidFill>
                <a:schemeClr val="tx1"/>
              </a:solidFill>
            </a:rPr>
            <a:t>Are you in harmony with others right now?</a:t>
          </a:r>
        </a:p>
      </dgm:t>
    </dgm:pt>
    <dgm:pt modelId="{80CDD2EF-DAD6-47B0-BCB6-05E91C768F49}" type="parTrans" cxnId="{89C5AD3C-DC40-47E7-BA82-50783432DBB3}">
      <dgm:prSet/>
      <dgm:spPr/>
      <dgm:t>
        <a:bodyPr/>
        <a:lstStyle/>
        <a:p>
          <a:endParaRPr lang="en-US"/>
        </a:p>
      </dgm:t>
    </dgm:pt>
    <dgm:pt modelId="{6671D895-E2B8-4515-8FFA-C8D3B77E1814}" type="sibTrans" cxnId="{89C5AD3C-DC40-47E7-BA82-50783432DBB3}">
      <dgm:prSet/>
      <dgm:spPr/>
      <dgm:t>
        <a:bodyPr/>
        <a:lstStyle/>
        <a:p>
          <a:endParaRPr lang="en-US"/>
        </a:p>
      </dgm:t>
    </dgm:pt>
    <dgm:pt modelId="{CD3D9551-36A5-44A5-A57A-4287A8C5D5FA}">
      <dgm:prSet/>
      <dgm:spPr/>
      <dgm:t>
        <a:bodyPr/>
        <a:lstStyle/>
        <a:p>
          <a:r>
            <a:rPr lang="en-US" dirty="0"/>
            <a:t>What do you think of “New Day, New Me” instead of “New Year, New Me”?  </a:t>
          </a:r>
          <a:endParaRPr lang="en-US" dirty="0">
            <a:solidFill>
              <a:srgbClr val="FF0000"/>
            </a:solidFill>
          </a:endParaRPr>
        </a:p>
      </dgm:t>
    </dgm:pt>
    <dgm:pt modelId="{CD4AFC62-FF53-4794-BDF5-8591C146A4EB}" type="parTrans" cxnId="{714A1616-982F-4A6F-A61D-DE0243F9D763}">
      <dgm:prSet/>
      <dgm:spPr/>
      <dgm:t>
        <a:bodyPr/>
        <a:lstStyle/>
        <a:p>
          <a:endParaRPr lang="en-US"/>
        </a:p>
      </dgm:t>
    </dgm:pt>
    <dgm:pt modelId="{9CDED3B4-112B-4FC6-A51E-2D4ADD677238}" type="sibTrans" cxnId="{714A1616-982F-4A6F-A61D-DE0243F9D763}">
      <dgm:prSet/>
      <dgm:spPr/>
      <dgm:t>
        <a:bodyPr/>
        <a:lstStyle/>
        <a:p>
          <a:endParaRPr lang="en-US"/>
        </a:p>
      </dgm:t>
    </dgm:pt>
    <dgm:pt modelId="{24E1A0CC-ADEA-41AC-8648-D26A23CC3C31}" type="pres">
      <dgm:prSet presAssocID="{74C6962E-1541-48C9-88B9-DF7444BF00E8}" presName="vert0" presStyleCnt="0">
        <dgm:presLayoutVars>
          <dgm:dir/>
          <dgm:animOne val="branch"/>
          <dgm:animLvl val="lvl"/>
        </dgm:presLayoutVars>
      </dgm:prSet>
      <dgm:spPr/>
    </dgm:pt>
    <dgm:pt modelId="{D6FAA76E-0B59-4D3D-8B89-F5D1BCF3B8A3}" type="pres">
      <dgm:prSet presAssocID="{3B9BBD70-B663-406A-B5BF-479125D42B64}" presName="thickLine" presStyleLbl="alignNode1" presStyleIdx="0" presStyleCnt="3"/>
      <dgm:spPr/>
    </dgm:pt>
    <dgm:pt modelId="{6727A3DB-F862-45FD-8D8A-7D4D6C3D6217}" type="pres">
      <dgm:prSet presAssocID="{3B9BBD70-B663-406A-B5BF-479125D42B64}" presName="horz1" presStyleCnt="0"/>
      <dgm:spPr/>
    </dgm:pt>
    <dgm:pt modelId="{EB6E785F-1E2B-49BC-854D-30D4AA1D8B1C}" type="pres">
      <dgm:prSet presAssocID="{3B9BBD70-B663-406A-B5BF-479125D42B64}" presName="tx1" presStyleLbl="revTx" presStyleIdx="0" presStyleCnt="3"/>
      <dgm:spPr/>
    </dgm:pt>
    <dgm:pt modelId="{2A676572-DE7B-438F-B272-3DC8A07F36E6}" type="pres">
      <dgm:prSet presAssocID="{3B9BBD70-B663-406A-B5BF-479125D42B64}" presName="vert1" presStyleCnt="0"/>
      <dgm:spPr/>
    </dgm:pt>
    <dgm:pt modelId="{33D19A3F-F8DB-491B-85D6-A4BE4CF58F55}" type="pres">
      <dgm:prSet presAssocID="{5A9C0611-6F79-4035-B8E1-E0AE5791FB74}" presName="thickLine" presStyleLbl="alignNode1" presStyleIdx="1" presStyleCnt="3"/>
      <dgm:spPr/>
    </dgm:pt>
    <dgm:pt modelId="{59F831BD-3C3C-43F5-8BB5-145FDA709650}" type="pres">
      <dgm:prSet presAssocID="{5A9C0611-6F79-4035-B8E1-E0AE5791FB74}" presName="horz1" presStyleCnt="0"/>
      <dgm:spPr/>
    </dgm:pt>
    <dgm:pt modelId="{63F080B5-5B2E-4FFB-8000-0667262F8B9C}" type="pres">
      <dgm:prSet presAssocID="{5A9C0611-6F79-4035-B8E1-E0AE5791FB74}" presName="tx1" presStyleLbl="revTx" presStyleIdx="1" presStyleCnt="3"/>
      <dgm:spPr/>
    </dgm:pt>
    <dgm:pt modelId="{821DC7C4-6848-452E-B165-42FE89D76476}" type="pres">
      <dgm:prSet presAssocID="{5A9C0611-6F79-4035-B8E1-E0AE5791FB74}" presName="vert1" presStyleCnt="0"/>
      <dgm:spPr/>
    </dgm:pt>
    <dgm:pt modelId="{28D8BDF1-4603-4E20-9D5B-D53F307EB8EE}" type="pres">
      <dgm:prSet presAssocID="{CD3D9551-36A5-44A5-A57A-4287A8C5D5FA}" presName="thickLine" presStyleLbl="alignNode1" presStyleIdx="2" presStyleCnt="3"/>
      <dgm:spPr/>
    </dgm:pt>
    <dgm:pt modelId="{85074E42-EF9B-49D5-BD9F-9C76ECF40E11}" type="pres">
      <dgm:prSet presAssocID="{CD3D9551-36A5-44A5-A57A-4287A8C5D5FA}" presName="horz1" presStyleCnt="0"/>
      <dgm:spPr/>
    </dgm:pt>
    <dgm:pt modelId="{D7A65D8A-97CC-49A1-9EDF-B80CE418ED5F}" type="pres">
      <dgm:prSet presAssocID="{CD3D9551-36A5-44A5-A57A-4287A8C5D5FA}" presName="tx1" presStyleLbl="revTx" presStyleIdx="2" presStyleCnt="3"/>
      <dgm:spPr/>
    </dgm:pt>
    <dgm:pt modelId="{2A02C1F7-4FCE-41BF-90E8-912BB6A856AE}" type="pres">
      <dgm:prSet presAssocID="{CD3D9551-36A5-44A5-A57A-4287A8C5D5FA}" presName="vert1" presStyleCnt="0"/>
      <dgm:spPr/>
    </dgm:pt>
  </dgm:ptLst>
  <dgm:cxnLst>
    <dgm:cxn modelId="{714A1616-982F-4A6F-A61D-DE0243F9D763}" srcId="{74C6962E-1541-48C9-88B9-DF7444BF00E8}" destId="{CD3D9551-36A5-44A5-A57A-4287A8C5D5FA}" srcOrd="2" destOrd="0" parTransId="{CD4AFC62-FF53-4794-BDF5-8591C146A4EB}" sibTransId="{9CDED3B4-112B-4FC6-A51E-2D4ADD677238}"/>
    <dgm:cxn modelId="{01A65620-7459-4CE3-9B12-601CCB3EA42E}" type="presOf" srcId="{5A9C0611-6F79-4035-B8E1-E0AE5791FB74}" destId="{63F080B5-5B2E-4FFB-8000-0667262F8B9C}" srcOrd="0" destOrd="0" presId="urn:microsoft.com/office/officeart/2008/layout/LinedList"/>
    <dgm:cxn modelId="{31C1D72A-9AE6-423D-B70D-D603B2ECB1B0}" type="presOf" srcId="{74C6962E-1541-48C9-88B9-DF7444BF00E8}" destId="{24E1A0CC-ADEA-41AC-8648-D26A23CC3C31}" srcOrd="0" destOrd="0" presId="urn:microsoft.com/office/officeart/2008/layout/LinedList"/>
    <dgm:cxn modelId="{89C5AD3C-DC40-47E7-BA82-50783432DBB3}" srcId="{74C6962E-1541-48C9-88B9-DF7444BF00E8}" destId="{5A9C0611-6F79-4035-B8E1-E0AE5791FB74}" srcOrd="1" destOrd="0" parTransId="{80CDD2EF-DAD6-47B0-BCB6-05E91C768F49}" sibTransId="{6671D895-E2B8-4515-8FFA-C8D3B77E1814}"/>
    <dgm:cxn modelId="{B6C155AD-87DD-4668-AD20-01AAB89C760B}" srcId="{74C6962E-1541-48C9-88B9-DF7444BF00E8}" destId="{3B9BBD70-B663-406A-B5BF-479125D42B64}" srcOrd="0" destOrd="0" parTransId="{28537B0B-B18B-4CDD-A4D0-18C99096CC27}" sibTransId="{5E8D6D2E-71CC-4D7F-BF48-9411F0C5EDDD}"/>
    <dgm:cxn modelId="{47F7FAC5-B4EB-4354-A554-2DAE5A8CDF21}" type="presOf" srcId="{CD3D9551-36A5-44A5-A57A-4287A8C5D5FA}" destId="{D7A65D8A-97CC-49A1-9EDF-B80CE418ED5F}" srcOrd="0" destOrd="0" presId="urn:microsoft.com/office/officeart/2008/layout/LinedList"/>
    <dgm:cxn modelId="{AFF2EBE1-A86A-43FA-9E68-0D5F10A3FB4C}" type="presOf" srcId="{3B9BBD70-B663-406A-B5BF-479125D42B64}" destId="{EB6E785F-1E2B-49BC-854D-30D4AA1D8B1C}" srcOrd="0" destOrd="0" presId="urn:microsoft.com/office/officeart/2008/layout/LinedList"/>
    <dgm:cxn modelId="{3BAC4DA9-1925-4D60-A9EC-F7E207F7E9AB}" type="presParOf" srcId="{24E1A0CC-ADEA-41AC-8648-D26A23CC3C31}" destId="{D6FAA76E-0B59-4D3D-8B89-F5D1BCF3B8A3}" srcOrd="0" destOrd="0" presId="urn:microsoft.com/office/officeart/2008/layout/LinedList"/>
    <dgm:cxn modelId="{F161960E-CBB4-4C5B-80F0-131C4EB04DAC}" type="presParOf" srcId="{24E1A0CC-ADEA-41AC-8648-D26A23CC3C31}" destId="{6727A3DB-F862-45FD-8D8A-7D4D6C3D6217}" srcOrd="1" destOrd="0" presId="urn:microsoft.com/office/officeart/2008/layout/LinedList"/>
    <dgm:cxn modelId="{152ACF2B-4F3A-4706-85ED-54347EDA88B1}" type="presParOf" srcId="{6727A3DB-F862-45FD-8D8A-7D4D6C3D6217}" destId="{EB6E785F-1E2B-49BC-854D-30D4AA1D8B1C}" srcOrd="0" destOrd="0" presId="urn:microsoft.com/office/officeart/2008/layout/LinedList"/>
    <dgm:cxn modelId="{A09F2149-1914-4106-A74E-05F38917BB87}" type="presParOf" srcId="{6727A3DB-F862-45FD-8D8A-7D4D6C3D6217}" destId="{2A676572-DE7B-438F-B272-3DC8A07F36E6}" srcOrd="1" destOrd="0" presId="urn:microsoft.com/office/officeart/2008/layout/LinedList"/>
    <dgm:cxn modelId="{AF440EEF-BEFC-4493-B2AA-F91998B1E4C0}" type="presParOf" srcId="{24E1A0CC-ADEA-41AC-8648-D26A23CC3C31}" destId="{33D19A3F-F8DB-491B-85D6-A4BE4CF58F55}" srcOrd="2" destOrd="0" presId="urn:microsoft.com/office/officeart/2008/layout/LinedList"/>
    <dgm:cxn modelId="{E88DA1C2-2D26-416D-91EE-567EF3E775B8}" type="presParOf" srcId="{24E1A0CC-ADEA-41AC-8648-D26A23CC3C31}" destId="{59F831BD-3C3C-43F5-8BB5-145FDA709650}" srcOrd="3" destOrd="0" presId="urn:microsoft.com/office/officeart/2008/layout/LinedList"/>
    <dgm:cxn modelId="{3CC586D5-F3CA-4B8C-A8B6-77AF18428325}" type="presParOf" srcId="{59F831BD-3C3C-43F5-8BB5-145FDA709650}" destId="{63F080B5-5B2E-4FFB-8000-0667262F8B9C}" srcOrd="0" destOrd="0" presId="urn:microsoft.com/office/officeart/2008/layout/LinedList"/>
    <dgm:cxn modelId="{14D658D6-8586-491A-9E2D-A44B9D997978}" type="presParOf" srcId="{59F831BD-3C3C-43F5-8BB5-145FDA709650}" destId="{821DC7C4-6848-452E-B165-42FE89D76476}" srcOrd="1" destOrd="0" presId="urn:microsoft.com/office/officeart/2008/layout/LinedList"/>
    <dgm:cxn modelId="{064FE41B-0AA5-43C6-9828-49F66593C53A}" type="presParOf" srcId="{24E1A0CC-ADEA-41AC-8648-D26A23CC3C31}" destId="{28D8BDF1-4603-4E20-9D5B-D53F307EB8EE}" srcOrd="4" destOrd="0" presId="urn:microsoft.com/office/officeart/2008/layout/LinedList"/>
    <dgm:cxn modelId="{6B3CD9EA-6750-432B-BEA4-29F0C412DCD6}" type="presParOf" srcId="{24E1A0CC-ADEA-41AC-8648-D26A23CC3C31}" destId="{85074E42-EF9B-49D5-BD9F-9C76ECF40E11}" srcOrd="5" destOrd="0" presId="urn:microsoft.com/office/officeart/2008/layout/LinedList"/>
    <dgm:cxn modelId="{A1FB2379-4A11-473D-B2FF-B22BE35525E9}" type="presParOf" srcId="{85074E42-EF9B-49D5-BD9F-9C76ECF40E11}" destId="{D7A65D8A-97CC-49A1-9EDF-B80CE418ED5F}" srcOrd="0" destOrd="0" presId="urn:microsoft.com/office/officeart/2008/layout/LinedList"/>
    <dgm:cxn modelId="{88264D39-180B-45CF-A8E4-51ABBB59A0D1}" type="presParOf" srcId="{85074E42-EF9B-49D5-BD9F-9C76ECF40E11}" destId="{2A02C1F7-4FCE-41BF-90E8-912BB6A856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01C75-BFE5-4EEE-9EDF-01EE647281A2}">
      <dsp:nvSpPr>
        <dsp:cNvPr id="0" name=""/>
        <dsp:cNvSpPr/>
      </dsp:nvSpPr>
      <dsp:spPr>
        <a:xfrm>
          <a:off x="5061" y="217069"/>
          <a:ext cx="1940297" cy="77611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HEART</a:t>
          </a:r>
        </a:p>
      </dsp:txBody>
      <dsp:txXfrm>
        <a:off x="5061" y="217069"/>
        <a:ext cx="1940297" cy="776118"/>
      </dsp:txXfrm>
    </dsp:sp>
    <dsp:sp modelId="{45CD22F7-2BC0-4C54-B0D5-7F381BF45A76}">
      <dsp:nvSpPr>
        <dsp:cNvPr id="0" name=""/>
        <dsp:cNvSpPr/>
      </dsp:nvSpPr>
      <dsp:spPr>
        <a:xfrm>
          <a:off x="5061" y="993187"/>
          <a:ext cx="1940297" cy="28108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kern="1200" dirty="0"/>
            <a:t>HEART</a:t>
          </a:r>
        </a:p>
      </dsp:txBody>
      <dsp:txXfrm>
        <a:off x="5061" y="993187"/>
        <a:ext cx="1940297" cy="2810880"/>
      </dsp:txXfrm>
    </dsp:sp>
    <dsp:sp modelId="{EA261386-0CBB-4C34-B42F-E150678D9C06}">
      <dsp:nvSpPr>
        <dsp:cNvPr id="0" name=""/>
        <dsp:cNvSpPr/>
      </dsp:nvSpPr>
      <dsp:spPr>
        <a:xfrm>
          <a:off x="2217000" y="217069"/>
          <a:ext cx="1940297" cy="7761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SOUL</a:t>
          </a:r>
        </a:p>
      </dsp:txBody>
      <dsp:txXfrm>
        <a:off x="2217000" y="217069"/>
        <a:ext cx="1940297" cy="776118"/>
      </dsp:txXfrm>
    </dsp:sp>
    <dsp:sp modelId="{0897E450-147D-4359-8F67-7B12FAF8A274}">
      <dsp:nvSpPr>
        <dsp:cNvPr id="0" name=""/>
        <dsp:cNvSpPr/>
      </dsp:nvSpPr>
      <dsp:spPr>
        <a:xfrm>
          <a:off x="2217000" y="993187"/>
          <a:ext cx="1940297" cy="28108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b="0" i="0" kern="1200" dirty="0"/>
            <a:t>LUNGS</a:t>
          </a:r>
          <a:endParaRPr lang="en-US" sz="1600" kern="1200" dirty="0"/>
        </a:p>
      </dsp:txBody>
      <dsp:txXfrm>
        <a:off x="2217000" y="993187"/>
        <a:ext cx="1940297" cy="2810880"/>
      </dsp:txXfrm>
    </dsp:sp>
    <dsp:sp modelId="{3FF758F5-8414-4821-9708-4556B66B9BE4}">
      <dsp:nvSpPr>
        <dsp:cNvPr id="0" name=""/>
        <dsp:cNvSpPr/>
      </dsp:nvSpPr>
      <dsp:spPr>
        <a:xfrm>
          <a:off x="4428938" y="217069"/>
          <a:ext cx="1940297" cy="77611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kern="1200" dirty="0">
              <a:latin typeface="+mj-lt"/>
            </a:rPr>
            <a:t>MIND</a:t>
          </a:r>
        </a:p>
      </dsp:txBody>
      <dsp:txXfrm>
        <a:off x="4428938" y="217069"/>
        <a:ext cx="1940297" cy="776118"/>
      </dsp:txXfrm>
    </dsp:sp>
    <dsp:sp modelId="{1370F629-ED9C-446C-83FD-0A0C177A63AA}">
      <dsp:nvSpPr>
        <dsp:cNvPr id="0" name=""/>
        <dsp:cNvSpPr/>
      </dsp:nvSpPr>
      <dsp:spPr>
        <a:xfrm>
          <a:off x="4428938" y="993187"/>
          <a:ext cx="1940297" cy="28108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b="0" i="0" kern="1200" dirty="0"/>
            <a:t>BRAIN</a:t>
          </a:r>
          <a:endParaRPr lang="en-US" sz="1600" kern="1200" dirty="0"/>
        </a:p>
      </dsp:txBody>
      <dsp:txXfrm>
        <a:off x="4428938" y="993187"/>
        <a:ext cx="1940297" cy="2810880"/>
      </dsp:txXfrm>
    </dsp:sp>
    <dsp:sp modelId="{1B522A00-4193-4050-BA4E-51723F867B10}">
      <dsp:nvSpPr>
        <dsp:cNvPr id="0" name=""/>
        <dsp:cNvSpPr/>
      </dsp:nvSpPr>
      <dsp:spPr>
        <a:xfrm>
          <a:off x="6640877" y="217069"/>
          <a:ext cx="1940297" cy="77611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mj-lt"/>
            </a:rPr>
            <a:t>STRENGTH</a:t>
          </a:r>
        </a:p>
      </dsp:txBody>
      <dsp:txXfrm>
        <a:off x="6640877" y="217069"/>
        <a:ext cx="1940297" cy="776118"/>
      </dsp:txXfrm>
    </dsp:sp>
    <dsp:sp modelId="{602FF8D8-728D-4A98-99E2-D4BE66C4E4D7}">
      <dsp:nvSpPr>
        <dsp:cNvPr id="0" name=""/>
        <dsp:cNvSpPr/>
      </dsp:nvSpPr>
      <dsp:spPr>
        <a:xfrm>
          <a:off x="6640877" y="993187"/>
          <a:ext cx="1940297" cy="28108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b="0" i="0" kern="1200" dirty="0"/>
            <a:t>BODY</a:t>
          </a:r>
          <a:endParaRPr lang="en-US" sz="1600" kern="1200" dirty="0"/>
        </a:p>
      </dsp:txBody>
      <dsp:txXfrm>
        <a:off x="6640877" y="993187"/>
        <a:ext cx="1940297" cy="2810880"/>
      </dsp:txXfrm>
    </dsp:sp>
    <dsp:sp modelId="{9CB1B6D5-2487-4F66-83D3-ECDB2031C054}">
      <dsp:nvSpPr>
        <dsp:cNvPr id="0" name=""/>
        <dsp:cNvSpPr/>
      </dsp:nvSpPr>
      <dsp:spPr>
        <a:xfrm>
          <a:off x="8852816" y="217069"/>
          <a:ext cx="1940297" cy="77611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mj-lt"/>
            </a:rPr>
            <a:t>NEIGHBOR/SELF</a:t>
          </a:r>
        </a:p>
      </dsp:txBody>
      <dsp:txXfrm>
        <a:off x="8852816" y="217069"/>
        <a:ext cx="1940297" cy="776118"/>
      </dsp:txXfrm>
    </dsp:sp>
    <dsp:sp modelId="{1A463B37-170F-4BBD-A144-351169A791A2}">
      <dsp:nvSpPr>
        <dsp:cNvPr id="0" name=""/>
        <dsp:cNvSpPr/>
      </dsp:nvSpPr>
      <dsp:spPr>
        <a:xfrm>
          <a:off x="8852816" y="993187"/>
          <a:ext cx="1940297" cy="281088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171450" algn="l" defTabSz="711200">
            <a:lnSpc>
              <a:spcPct val="100000"/>
            </a:lnSpc>
            <a:spcBef>
              <a:spcPct val="0"/>
            </a:spcBef>
            <a:spcAft>
              <a:spcPct val="15000"/>
            </a:spcAft>
            <a:buFont typeface="Arial" panose="020B0604020202020204" pitchFamily="34" charset="0"/>
            <a:buNone/>
          </a:pPr>
          <a:r>
            <a:rPr lang="en-US" sz="1600" kern="1200" dirty="0"/>
            <a:t>EXTERNAL &amp; </a:t>
          </a:r>
        </a:p>
        <a:p>
          <a:pPr marL="0" lvl="1" indent="-171450" algn="l" defTabSz="711200">
            <a:lnSpc>
              <a:spcPct val="100000"/>
            </a:lnSpc>
            <a:spcBef>
              <a:spcPct val="0"/>
            </a:spcBef>
            <a:spcAft>
              <a:spcPct val="15000"/>
            </a:spcAft>
            <a:buFont typeface="Arial" panose="020B0604020202020204" pitchFamily="34" charset="0"/>
            <a:buNone/>
          </a:pPr>
          <a:r>
            <a:rPr lang="en-US" sz="1600" kern="1200" dirty="0"/>
            <a:t>INTERNAL</a:t>
          </a:r>
        </a:p>
      </dsp:txBody>
      <dsp:txXfrm>
        <a:off x="8852816" y="993187"/>
        <a:ext cx="1940297"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3321327" y="497362"/>
          <a:ext cx="2281886" cy="2281886"/>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289191" y="2950789"/>
          <a:ext cx="2393235"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MEN</a:t>
          </a:r>
          <a:endParaRPr lang="en-US" sz="1600" b="0" kern="1200" dirty="0">
            <a:solidFill>
              <a:sysClr val="windowText" lastClr="000000"/>
            </a:solidFill>
            <a:latin typeface="+mn-lt"/>
          </a:endParaRPr>
        </a:p>
      </dsp:txBody>
      <dsp:txXfrm>
        <a:off x="289191" y="2950789"/>
        <a:ext cx="2393235" cy="487349"/>
      </dsp:txXfrm>
    </dsp:sp>
    <dsp:sp modelId="{7D166BBB-55AF-452C-B9A0-94A1EE55FF4F}">
      <dsp:nvSpPr>
        <dsp:cNvPr id="0" name=""/>
        <dsp:cNvSpPr/>
      </dsp:nvSpPr>
      <dsp:spPr>
        <a:xfrm>
          <a:off x="289191" y="3416310"/>
          <a:ext cx="2393235"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460371" y="497362"/>
          <a:ext cx="2281886" cy="2281886"/>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3101243" y="2950789"/>
          <a:ext cx="2393235"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WOMEN</a:t>
          </a:r>
          <a:endParaRPr lang="en-US" sz="1600" b="0" kern="1200" dirty="0">
            <a:solidFill>
              <a:schemeClr val="tx1"/>
            </a:solidFill>
            <a:latin typeface="+mn-lt"/>
          </a:endParaRPr>
        </a:p>
      </dsp:txBody>
      <dsp:txXfrm>
        <a:off x="3101243" y="2950789"/>
        <a:ext cx="2393235" cy="487349"/>
      </dsp:txXfrm>
    </dsp:sp>
    <dsp:sp modelId="{1223E777-77CB-4A9A-BF21-12B513842696}">
      <dsp:nvSpPr>
        <dsp:cNvPr id="0" name=""/>
        <dsp:cNvSpPr/>
      </dsp:nvSpPr>
      <dsp:spPr>
        <a:xfrm>
          <a:off x="3101243" y="3416310"/>
          <a:ext cx="2393235"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968970" y="554446"/>
          <a:ext cx="2281886" cy="2281886"/>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913295" y="2950789"/>
          <a:ext cx="2393235"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GENERATIONS</a:t>
          </a:r>
          <a:endParaRPr lang="en-US" sz="1600" b="0" kern="1200" dirty="0">
            <a:solidFill>
              <a:schemeClr val="tx1"/>
            </a:solidFill>
            <a:latin typeface="+mn-lt"/>
          </a:endParaRPr>
        </a:p>
      </dsp:txBody>
      <dsp:txXfrm>
        <a:off x="5913295" y="2950789"/>
        <a:ext cx="2393235" cy="487349"/>
      </dsp:txXfrm>
    </dsp:sp>
    <dsp:sp modelId="{EE420F84-477D-4635-BEF8-66426E9A259D}">
      <dsp:nvSpPr>
        <dsp:cNvPr id="0" name=""/>
        <dsp:cNvSpPr/>
      </dsp:nvSpPr>
      <dsp:spPr>
        <a:xfrm>
          <a:off x="6250765" y="2539275"/>
          <a:ext cx="2393235"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781022" y="554446"/>
          <a:ext cx="2281886" cy="2281886"/>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725347" y="2950789"/>
          <a:ext cx="2393235"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2"/>
              </a:solidFill>
            </a:rPr>
            <a:t>RACES</a:t>
          </a:r>
          <a:endParaRPr lang="en-US" sz="1600" b="0" kern="1200" dirty="0">
            <a:solidFill>
              <a:schemeClr val="tx1"/>
            </a:solidFill>
            <a:latin typeface="+mn-lt"/>
          </a:endParaRPr>
        </a:p>
      </dsp:txBody>
      <dsp:txXfrm>
        <a:off x="8725347" y="2950789"/>
        <a:ext cx="2393235" cy="487349"/>
      </dsp:txXfrm>
    </dsp:sp>
    <dsp:sp modelId="{5A7600AF-A34B-4D03-B3D6-B3C760AE8E06}">
      <dsp:nvSpPr>
        <dsp:cNvPr id="0" name=""/>
        <dsp:cNvSpPr/>
      </dsp:nvSpPr>
      <dsp:spPr>
        <a:xfrm>
          <a:off x="8768880" y="3372768"/>
          <a:ext cx="2393235"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A76E-0B59-4D3D-8B89-F5D1BCF3B8A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E785F-1E2B-49BC-854D-30D4AA1D8B1C}">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Are you in harmony with God right now?</a:t>
          </a:r>
          <a:endParaRPr lang="en-US" sz="3700" kern="1200" dirty="0">
            <a:solidFill>
              <a:srgbClr val="FF0000"/>
            </a:solidFill>
          </a:endParaRPr>
        </a:p>
      </dsp:txBody>
      <dsp:txXfrm>
        <a:off x="0" y="2703"/>
        <a:ext cx="6900512" cy="1843578"/>
      </dsp:txXfrm>
    </dsp:sp>
    <dsp:sp modelId="{33D19A3F-F8DB-491B-85D6-A4BE4CF58F55}">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080B5-5B2E-4FFB-8000-0667262F8B9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solidFill>
                <a:schemeClr val="tx1"/>
              </a:solidFill>
            </a:rPr>
            <a:t>Are you in harmony with others right now?</a:t>
          </a:r>
        </a:p>
      </dsp:txBody>
      <dsp:txXfrm>
        <a:off x="0" y="1846281"/>
        <a:ext cx="6900512" cy="1843578"/>
      </dsp:txXfrm>
    </dsp:sp>
    <dsp:sp modelId="{28D8BDF1-4603-4E20-9D5B-D53F307EB8EE}">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65D8A-97CC-49A1-9EDF-B80CE418ED5F}">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What do you think of “New Day, New Me” instead of “New Year, New Me”?  </a:t>
          </a:r>
          <a:endParaRPr lang="en-US" sz="3700" kern="1200" dirty="0">
            <a:solidFill>
              <a:srgbClr val="FF0000"/>
            </a:solidFill>
          </a:endParaRP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1/6/2024</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1</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3</a:t>
            </a:fld>
            <a:endParaRPr lang="en-US"/>
          </a:p>
        </p:txBody>
      </p:sp>
    </p:spTree>
    <p:extLst>
      <p:ext uri="{BB962C8B-B14F-4D97-AF65-F5344CB8AC3E}">
        <p14:creationId xmlns:p14="http://schemas.microsoft.com/office/powerpoint/2010/main" val="314808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of battle of the sexes, balance of the sexes.  </a:t>
            </a:r>
          </a:p>
        </p:txBody>
      </p:sp>
      <p:sp>
        <p:nvSpPr>
          <p:cNvPr id="4" name="Slide Number Placeholder 3"/>
          <p:cNvSpPr>
            <a:spLocks noGrp="1"/>
          </p:cNvSpPr>
          <p:nvPr>
            <p:ph type="sldNum" sz="quarter" idx="5"/>
          </p:nvPr>
        </p:nvSpPr>
        <p:spPr/>
        <p:txBody>
          <a:bodyPr/>
          <a:lstStyle/>
          <a:p>
            <a:fld id="{5961EFD6-34B6-4621-AFFD-CC7DD286577B}" type="slidenum">
              <a:rPr lang="en-US" smtClean="0"/>
              <a:t>4</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5</a:t>
            </a:fld>
            <a:endParaRPr lang="en-US"/>
          </a:p>
        </p:txBody>
      </p:sp>
    </p:spTree>
    <p:extLst>
      <p:ext uri="{BB962C8B-B14F-4D97-AF65-F5344CB8AC3E}">
        <p14:creationId xmlns:p14="http://schemas.microsoft.com/office/powerpoint/2010/main" val="96572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60736-8275-4107-A315-F10155774D8D}" type="slidenum">
              <a:rPr lang="en-US" smtClean="0"/>
              <a:t>7</a:t>
            </a:fld>
            <a:endParaRPr lang="en-US"/>
          </a:p>
        </p:txBody>
      </p:sp>
    </p:spTree>
    <p:extLst>
      <p:ext uri="{BB962C8B-B14F-4D97-AF65-F5344CB8AC3E}">
        <p14:creationId xmlns:p14="http://schemas.microsoft.com/office/powerpoint/2010/main" val="87279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8</a:t>
            </a:fld>
            <a:endParaRPr lang="en-US"/>
          </a:p>
        </p:txBody>
      </p:sp>
    </p:spTree>
    <p:extLst>
      <p:ext uri="{BB962C8B-B14F-4D97-AF65-F5344CB8AC3E}">
        <p14:creationId xmlns:p14="http://schemas.microsoft.com/office/powerpoint/2010/main" val="422302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5C391-732E-4274-B96F-C75B5C617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16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32E3-D7C6-2DE3-1C0B-5CEC1BDE1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BD5EA-C9DA-0F39-345F-0C6D128C4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CD060-0D63-029D-96A6-B666895C1A69}"/>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5" name="Footer Placeholder 4">
            <a:extLst>
              <a:ext uri="{FF2B5EF4-FFF2-40B4-BE49-F238E27FC236}">
                <a16:creationId xmlns:a16="http://schemas.microsoft.com/office/drawing/2014/main" id="{5CDBF457-382D-0D2D-D209-5B97EB590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29694-C0E1-7629-4F98-CAA4EB178864}"/>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18279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ACE7-1931-96EF-3336-3A50D1B99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6C025-92DC-087E-179F-0B8B1CDC8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70FC9-3170-99E3-7BE8-97B658BE1A3A}"/>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5" name="Footer Placeholder 4">
            <a:extLst>
              <a:ext uri="{FF2B5EF4-FFF2-40B4-BE49-F238E27FC236}">
                <a16:creationId xmlns:a16="http://schemas.microsoft.com/office/drawing/2014/main" id="{CA12C24C-9F86-32E7-80CB-26C0E1D95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B8EE-664D-E812-A78B-5E45AD82AB75}"/>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34995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BBF6-D4E7-17B1-733F-ED8C3193C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AB031A-AD1A-F366-7A04-C507EE154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AF2F4-00BE-FEB2-8CB9-DFC990E42892}"/>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5" name="Footer Placeholder 4">
            <a:extLst>
              <a:ext uri="{FF2B5EF4-FFF2-40B4-BE49-F238E27FC236}">
                <a16:creationId xmlns:a16="http://schemas.microsoft.com/office/drawing/2014/main" id="{3EC297BD-965C-9381-9251-8642B10CE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85345-F490-0629-2D81-FE97221F5A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77717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F167-334E-3B18-92F4-B3D9C1398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0F806-18C3-DB7A-B8D4-27D3A1D2C1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34F8F-19ED-2D34-BA7B-3E75FE4D4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420FE-2843-8AF6-5450-D99B2CBDF6F0}"/>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6" name="Footer Placeholder 5">
            <a:extLst>
              <a:ext uri="{FF2B5EF4-FFF2-40B4-BE49-F238E27FC236}">
                <a16:creationId xmlns:a16="http://schemas.microsoft.com/office/drawing/2014/main" id="{0B9848E4-838B-AF99-E2DD-7B3CC0EA1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0CB5E-F86C-BB6E-D095-D99C01EEC3B9}"/>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52853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09F6-95F7-FD22-B50D-A7241F2A5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C1D0B-4833-E2C7-EF79-587F08D53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A3C73-7CCC-F7EC-3B03-A89AF4C7C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8F848-7792-4477-38D3-C3436967E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6BBC8-7BAF-0F37-F625-DD0B3C0BC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C8246-DA5E-87E4-6987-D30E145418BB}"/>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8" name="Footer Placeholder 7">
            <a:extLst>
              <a:ext uri="{FF2B5EF4-FFF2-40B4-BE49-F238E27FC236}">
                <a16:creationId xmlns:a16="http://schemas.microsoft.com/office/drawing/2014/main" id="{ACE7326E-2733-D2CF-5826-22F39F402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D5EFF-D72C-3C37-AA9B-1F2D41E7966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50641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CB3-9651-192B-7844-FEEB4ECCB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14ACE-56E9-3EA3-70A8-C6253BC1834D}"/>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4" name="Footer Placeholder 3">
            <a:extLst>
              <a:ext uri="{FF2B5EF4-FFF2-40B4-BE49-F238E27FC236}">
                <a16:creationId xmlns:a16="http://schemas.microsoft.com/office/drawing/2014/main" id="{40D1517B-F993-46A5-BCC0-90C6080CA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2F360B-AADE-54E9-41D7-AF7B03AACB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3395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9655C-9BE7-8853-2676-BA672FAC9B97}"/>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3" name="Footer Placeholder 2">
            <a:extLst>
              <a:ext uri="{FF2B5EF4-FFF2-40B4-BE49-F238E27FC236}">
                <a16:creationId xmlns:a16="http://schemas.microsoft.com/office/drawing/2014/main" id="{0E433230-0579-C987-2965-3B5163DFD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B139D-C7FC-9185-737F-8D986F482ADF}"/>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04940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FABA-A74D-F6DE-224A-6B37F8BDE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886358-9FD0-20B7-FCFE-5E1D3AC1D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27E3D-DACE-0A12-62A4-2376EBCF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13451-9A76-7115-5762-74B437941D21}"/>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6" name="Footer Placeholder 5">
            <a:extLst>
              <a:ext uri="{FF2B5EF4-FFF2-40B4-BE49-F238E27FC236}">
                <a16:creationId xmlns:a16="http://schemas.microsoft.com/office/drawing/2014/main" id="{59E2B38F-C030-3E27-AFC8-D42D5D360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3E7E9-8586-7925-2033-D3403669DF1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401351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3AFA-4870-979E-91F1-A0AC40BC1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E4F19-F328-EBE1-853D-1E0D735C3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8FE72-4032-96EB-46AC-381D9D0A3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0C3B0-9EBA-1EEA-7A27-0BE93CA44B7D}"/>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6" name="Footer Placeholder 5">
            <a:extLst>
              <a:ext uri="{FF2B5EF4-FFF2-40B4-BE49-F238E27FC236}">
                <a16:creationId xmlns:a16="http://schemas.microsoft.com/office/drawing/2014/main" id="{8B6DB8E1-AF55-CA18-0D49-61E9FA4F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C0D56-12B9-192B-C101-FEA681F6307A}"/>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91438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7B5F-9078-6CD7-6D90-91080F118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EA965D-F69E-D4BA-38C7-0D33E608F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3E827-A544-04AE-073E-41D4EFC1AA34}"/>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5" name="Footer Placeholder 4">
            <a:extLst>
              <a:ext uri="{FF2B5EF4-FFF2-40B4-BE49-F238E27FC236}">
                <a16:creationId xmlns:a16="http://schemas.microsoft.com/office/drawing/2014/main" id="{F6B58A3F-BBA7-A7D9-D389-A1762E7A8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28E0D-BDC6-0F8D-CB07-95FAAB280DB1}"/>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30873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2CD06-96D2-4B3F-2258-289D090AA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1E62B-CCA2-563A-0622-38D2C701E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1731-467F-DC8A-BFD8-F46D81E50EB4}"/>
              </a:ext>
            </a:extLst>
          </p:cNvPr>
          <p:cNvSpPr>
            <a:spLocks noGrp="1"/>
          </p:cNvSpPr>
          <p:nvPr>
            <p:ph type="dt" sz="half" idx="10"/>
          </p:nvPr>
        </p:nvSpPr>
        <p:spPr/>
        <p:txBody>
          <a:bodyPr/>
          <a:lstStyle/>
          <a:p>
            <a:fld id="{2C500535-B034-4295-8069-3E5406C089D7}" type="datetimeFigureOut">
              <a:rPr lang="en-US" smtClean="0"/>
              <a:t>1/7/2024</a:t>
            </a:fld>
            <a:endParaRPr lang="en-US"/>
          </a:p>
        </p:txBody>
      </p:sp>
      <p:sp>
        <p:nvSpPr>
          <p:cNvPr id="5" name="Footer Placeholder 4">
            <a:extLst>
              <a:ext uri="{FF2B5EF4-FFF2-40B4-BE49-F238E27FC236}">
                <a16:creationId xmlns:a16="http://schemas.microsoft.com/office/drawing/2014/main" id="{1479F885-324E-EBA3-97E0-77E90364F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929D1-F01B-1C49-B4FB-FFEBBC4B52D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7695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455C7-E020-D46B-48DD-BE77F1E1A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CD2F2-AE66-0A88-415C-2A10CE0F7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6A7CB-3FEE-AD0C-1528-3E88F7BE5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0535-B034-4295-8069-3E5406C089D7}" type="datetimeFigureOut">
              <a:rPr lang="en-US" smtClean="0"/>
              <a:t>1/7/2024</a:t>
            </a:fld>
            <a:endParaRPr lang="en-US"/>
          </a:p>
        </p:txBody>
      </p:sp>
      <p:sp>
        <p:nvSpPr>
          <p:cNvPr id="5" name="Footer Placeholder 4">
            <a:extLst>
              <a:ext uri="{FF2B5EF4-FFF2-40B4-BE49-F238E27FC236}">
                <a16:creationId xmlns:a16="http://schemas.microsoft.com/office/drawing/2014/main" id="{0612D889-81BD-86C1-CF68-66A2D4BC7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9DAF-D010-0DE1-342B-62E24BC55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2A8CF-755A-4084-8B8A-94F579275F60}" type="slidenum">
              <a:rPr lang="en-US" smtClean="0"/>
              <a:t>‹#›</a:t>
            </a:fld>
            <a:endParaRPr lang="en-US"/>
          </a:p>
        </p:txBody>
      </p:sp>
    </p:spTree>
    <p:extLst>
      <p:ext uri="{BB962C8B-B14F-4D97-AF65-F5344CB8AC3E}">
        <p14:creationId xmlns:p14="http://schemas.microsoft.com/office/powerpoint/2010/main" val="536744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2EC0F1-EDFB-0F35-E29E-E4D1DBD657FD}"/>
              </a:ext>
            </a:extLst>
          </p:cNvPr>
          <p:cNvPicPr>
            <a:picLocks noChangeAspect="1"/>
          </p:cNvPicPr>
          <p:nvPr/>
        </p:nvPicPr>
        <p:blipFill rotWithShape="1">
          <a:blip r:embed="rId3"/>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45AFAF69-5D6F-4166-B2FC-05200C96FDA1}"/>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r>
              <a:rPr lang="en-US" dirty="0">
                <a:solidFill>
                  <a:srgbClr val="FFFFFF"/>
                </a:solidFill>
              </a:rPr>
              <a:t>1/7/2024</a:t>
            </a:r>
          </a:p>
        </p:txBody>
      </p:sp>
      <p:sp>
        <p:nvSpPr>
          <p:cNvPr id="14" name="Footer Placeholder 13">
            <a:extLst>
              <a:ext uri="{FF2B5EF4-FFF2-40B4-BE49-F238E27FC236}">
                <a16:creationId xmlns:a16="http://schemas.microsoft.com/office/drawing/2014/main" id="{83FEE5BC-EED2-4EF4-B7FA-AE6EC78B1588}"/>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dirty="0">
                <a:solidFill>
                  <a:srgbClr val="FFFFFF"/>
                </a:solidFill>
                <a:latin typeface="+mj-lt"/>
                <a:ea typeface="+mn-ea"/>
                <a:cs typeface="+mn-cs"/>
              </a:rPr>
              <a:t>HARMONY</a:t>
            </a:r>
          </a:p>
        </p:txBody>
      </p:sp>
      <p:sp>
        <p:nvSpPr>
          <p:cNvPr id="15" name="Slide Number Placeholder 14">
            <a:extLst>
              <a:ext uri="{FF2B5EF4-FFF2-40B4-BE49-F238E27FC236}">
                <a16:creationId xmlns:a16="http://schemas.microsoft.com/office/drawing/2014/main" id="{CBB275C9-F7C1-4307-93A0-9B5BB9B01F6E}"/>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0303F77D-1BEF-481A-B8C1-15974ED46EB7}" type="slidenum">
              <a:rPr lang="en-US">
                <a:solidFill>
                  <a:srgbClr val="FFFFFF"/>
                </a:solidFill>
              </a:rPr>
              <a:pPr>
                <a:lnSpc>
                  <a:spcPct val="90000"/>
                </a:lnSpc>
                <a:spcAft>
                  <a:spcPts val="600"/>
                </a:spcAft>
              </a:pPr>
              <a:t>1</a:t>
            </a:fld>
            <a:endParaRPr lang="en-US">
              <a:solidFill>
                <a:srgbClr val="FFFFFF"/>
              </a:solidFill>
            </a:endParaRPr>
          </a:p>
        </p:txBody>
      </p:sp>
      <p:sp>
        <p:nvSpPr>
          <p:cNvPr id="7" name="Title 6">
            <a:extLst>
              <a:ext uri="{FF2B5EF4-FFF2-40B4-BE49-F238E27FC236}">
                <a16:creationId xmlns:a16="http://schemas.microsoft.com/office/drawing/2014/main" id="{825410EF-BA1A-08D8-F942-DF8795F6880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99844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800099" y="904730"/>
            <a:ext cx="4152900" cy="1652590"/>
          </a:xfrm>
        </p:spPr>
        <p:txBody>
          <a:bodyPr/>
          <a:lstStyle/>
          <a:p>
            <a:r>
              <a:rPr lang="en-US" dirty="0"/>
              <a:t>Mark 12:29-31</a:t>
            </a:r>
          </a:p>
        </p:txBody>
      </p:sp>
      <p:sp>
        <p:nvSpPr>
          <p:cNvPr id="6" name="Content Placeholder 5">
            <a:extLst>
              <a:ext uri="{FF2B5EF4-FFF2-40B4-BE49-F238E27FC236}">
                <a16:creationId xmlns:a16="http://schemas.microsoft.com/office/drawing/2014/main" id="{F35FCE68-0761-421A-922F-077DEB02E062}"/>
              </a:ext>
            </a:extLst>
          </p:cNvPr>
          <p:cNvSpPr>
            <a:spLocks noGrp="1"/>
          </p:cNvSpPr>
          <p:nvPr>
            <p:ph idx="1"/>
          </p:nvPr>
        </p:nvSpPr>
        <p:spPr>
          <a:xfrm>
            <a:off x="5133975" y="952368"/>
            <a:ext cx="6257926" cy="1773893"/>
          </a:xfrm>
        </p:spPr>
        <p:txBody>
          <a:bodyPr>
            <a:normAutofit/>
          </a:bodyPr>
          <a:lstStyle/>
          <a:p>
            <a:r>
              <a:rPr lang="en-US" dirty="0"/>
              <a:t>Jesus answered, “The most important is Listen, Israel! The Lord our God, the Lord is one. Love the Lord your God with all your heart, with all your soul, with all your mind, and with all your strength. The second is, Love your neighbor as yourself. There is no other command greater than these.”</a:t>
            </a:r>
          </a:p>
        </p:txBody>
      </p:sp>
      <p:pic>
        <p:nvPicPr>
          <p:cNvPr id="14" name="Picture Placeholder 13" descr="A person walking along a bridge in a forest ">
            <a:extLst>
              <a:ext uri="{FF2B5EF4-FFF2-40B4-BE49-F238E27FC236}">
                <a16:creationId xmlns:a16="http://schemas.microsoft.com/office/drawing/2014/main" id="{4643E7D7-B55D-4673-951C-3F23015C581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099" y="3048000"/>
            <a:ext cx="5133990" cy="2737531"/>
          </a:xfrm>
        </p:spPr>
      </p:pic>
      <p:pic>
        <p:nvPicPr>
          <p:cNvPr id="15" name="Picture Placeholder 14" descr="An aerial view of a forest in the snow">
            <a:extLst>
              <a:ext uri="{FF2B5EF4-FFF2-40B4-BE49-F238E27FC236}">
                <a16:creationId xmlns:a16="http://schemas.microsoft.com/office/drawing/2014/main" id="{81A87375-F390-4DEE-8F4B-B60B12B0F91B}"/>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209621" y="3048000"/>
            <a:ext cx="5182278" cy="2737531"/>
          </a:xfrm>
        </p:spPr>
      </p:pic>
      <p:sp>
        <p:nvSpPr>
          <p:cNvPr id="3" name="Footer Placeholder 2">
            <a:extLst>
              <a:ext uri="{FF2B5EF4-FFF2-40B4-BE49-F238E27FC236}">
                <a16:creationId xmlns:a16="http://schemas.microsoft.com/office/drawing/2014/main" id="{EB2D8EB9-86D8-46F2-805C-7BA07DB989B8}"/>
              </a:ext>
            </a:extLst>
          </p:cNvPr>
          <p:cNvSpPr>
            <a:spLocks noGrp="1"/>
          </p:cNvSpPr>
          <p:nvPr>
            <p:ph type="ftr" sz="quarter" idx="11"/>
          </p:nvPr>
        </p:nvSpPr>
        <p:spPr>
          <a:xfrm>
            <a:off x="715383" y="6356350"/>
            <a:ext cx="4539727" cy="365125"/>
          </a:xfrm>
        </p:spPr>
        <p:txBody>
          <a:bodyPr/>
          <a:lstStyle/>
          <a:p>
            <a:r>
              <a:rPr lang="en-US" dirty="0"/>
              <a:t>HARMONY</a:t>
            </a:r>
          </a:p>
        </p:txBody>
      </p:sp>
      <p:sp>
        <p:nvSpPr>
          <p:cNvPr id="2" name="Date Placeholder 1">
            <a:extLst>
              <a:ext uri="{FF2B5EF4-FFF2-40B4-BE49-F238E27FC236}">
                <a16:creationId xmlns:a16="http://schemas.microsoft.com/office/drawing/2014/main" id="{C0D6D7AB-45AD-4E39-B4E3-CC1786053CFC}"/>
              </a:ext>
            </a:extLst>
          </p:cNvPr>
          <p:cNvSpPr>
            <a:spLocks noGrp="1"/>
          </p:cNvSpPr>
          <p:nvPr>
            <p:ph type="dt" sz="half" idx="10"/>
          </p:nvPr>
        </p:nvSpPr>
        <p:spPr>
          <a:xfrm>
            <a:off x="8369448" y="6356350"/>
            <a:ext cx="2592594" cy="365125"/>
          </a:xfrm>
        </p:spPr>
        <p:txBody>
          <a:bodyPr/>
          <a:lstStyle/>
          <a:p>
            <a:r>
              <a:rPr lang="en-US" dirty="0"/>
              <a:t>1/7/2024</a:t>
            </a: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a:t>
            </a:fld>
            <a:endParaRPr lang="en-US"/>
          </a:p>
        </p:txBody>
      </p:sp>
    </p:spTree>
    <p:extLst>
      <p:ext uri="{BB962C8B-B14F-4D97-AF65-F5344CB8AC3E}">
        <p14:creationId xmlns:p14="http://schemas.microsoft.com/office/powerpoint/2010/main" val="6837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F1A4-FDC6-4E36-8371-74F8E9B7F0C0}"/>
              </a:ext>
            </a:extLst>
          </p:cNvPr>
          <p:cNvSpPr>
            <a:spLocks noGrp="1"/>
          </p:cNvSpPr>
          <p:nvPr>
            <p:ph type="title"/>
          </p:nvPr>
        </p:nvSpPr>
        <p:spPr>
          <a:xfrm>
            <a:off x="695325" y="888999"/>
            <a:ext cx="10798176" cy="1051914"/>
          </a:xfrm>
        </p:spPr>
        <p:txBody>
          <a:bodyPr/>
          <a:lstStyle/>
          <a:p>
            <a:r>
              <a:rPr lang="en-US" dirty="0"/>
              <a:t>THE HARMONY OF LOVE</a:t>
            </a:r>
          </a:p>
        </p:txBody>
      </p:sp>
      <p:graphicFrame>
        <p:nvGraphicFramePr>
          <p:cNvPr id="14" name="Content Placeholder 2" descr="Timeline Placeholder ">
            <a:extLst>
              <a:ext uri="{FF2B5EF4-FFF2-40B4-BE49-F238E27FC236}">
                <a16:creationId xmlns:a16="http://schemas.microsoft.com/office/drawing/2014/main" id="{2FEBF416-9260-4E53-9F09-8553200D5747}"/>
              </a:ext>
            </a:extLst>
          </p:cNvPr>
          <p:cNvGraphicFramePr>
            <a:graphicFrameLocks noGrp="1"/>
          </p:cNvGraphicFramePr>
          <p:nvPr>
            <p:ph sz="quarter" idx="13"/>
            <p:extLst>
              <p:ext uri="{D42A27DB-BD31-4B8C-83A1-F6EECF244321}">
                <p14:modId xmlns:p14="http://schemas.microsoft.com/office/powerpoint/2010/main" val="3428981468"/>
              </p:ext>
            </p:extLst>
          </p:nvPr>
        </p:nvGraphicFramePr>
        <p:xfrm>
          <a:off x="695325" y="1941513"/>
          <a:ext cx="10798175" cy="40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11">
            <a:extLst>
              <a:ext uri="{FF2B5EF4-FFF2-40B4-BE49-F238E27FC236}">
                <a16:creationId xmlns:a16="http://schemas.microsoft.com/office/drawing/2014/main" id="{D4BD2BD9-856B-43C5-BF78-C7D644164C19}"/>
              </a:ext>
            </a:extLst>
          </p:cNvPr>
          <p:cNvSpPr>
            <a:spLocks noGrp="1"/>
          </p:cNvSpPr>
          <p:nvPr>
            <p:ph type="ftr" sz="quarter" idx="11"/>
          </p:nvPr>
        </p:nvSpPr>
        <p:spPr>
          <a:xfrm>
            <a:off x="715383" y="6356350"/>
            <a:ext cx="4539727" cy="365125"/>
          </a:xfrm>
        </p:spPr>
        <p:txBody>
          <a:bodyPr/>
          <a:lstStyle/>
          <a:p>
            <a:r>
              <a:rPr lang="en-US" dirty="0"/>
              <a:t>HARMONY</a:t>
            </a:r>
          </a:p>
        </p:txBody>
      </p:sp>
      <p:sp>
        <p:nvSpPr>
          <p:cNvPr id="8" name="Date Placeholder 7">
            <a:extLst>
              <a:ext uri="{FF2B5EF4-FFF2-40B4-BE49-F238E27FC236}">
                <a16:creationId xmlns:a16="http://schemas.microsoft.com/office/drawing/2014/main" id="{F6FAB1AC-C56E-4A45-B635-9E7290BBD7FC}"/>
              </a:ext>
            </a:extLst>
          </p:cNvPr>
          <p:cNvSpPr>
            <a:spLocks noGrp="1"/>
          </p:cNvSpPr>
          <p:nvPr>
            <p:ph type="dt" sz="half" idx="10"/>
          </p:nvPr>
        </p:nvSpPr>
        <p:spPr>
          <a:xfrm>
            <a:off x="8369448" y="6356350"/>
            <a:ext cx="2592594" cy="365125"/>
          </a:xfrm>
        </p:spPr>
        <p:txBody>
          <a:bodyPr/>
          <a:lstStyle/>
          <a:p>
            <a:r>
              <a:rPr lang="en-US" dirty="0"/>
              <a:t>1/7/2024</a:t>
            </a:r>
          </a:p>
        </p:txBody>
      </p:sp>
      <p:sp>
        <p:nvSpPr>
          <p:cNvPr id="13" name="Slide Number Placeholder 12">
            <a:extLst>
              <a:ext uri="{FF2B5EF4-FFF2-40B4-BE49-F238E27FC236}">
                <a16:creationId xmlns:a16="http://schemas.microsoft.com/office/drawing/2014/main" id="{593B878A-596D-41EE-B917-67BA1265119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3</a:t>
            </a:fld>
            <a:endParaRPr lang="en-US"/>
          </a:p>
        </p:txBody>
      </p:sp>
    </p:spTree>
    <p:extLst>
      <p:ext uri="{BB962C8B-B14F-4D97-AF65-F5344CB8AC3E}">
        <p14:creationId xmlns:p14="http://schemas.microsoft.com/office/powerpoint/2010/main" val="128954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C8367-C082-453B-9003-1A2652643F98}"/>
              </a:ext>
            </a:extLst>
          </p:cNvPr>
          <p:cNvSpPr>
            <a:spLocks noGrp="1"/>
          </p:cNvSpPr>
          <p:nvPr>
            <p:ph type="title"/>
          </p:nvPr>
        </p:nvSpPr>
        <p:spPr>
          <a:xfrm>
            <a:off x="695325" y="888999"/>
            <a:ext cx="10798176" cy="1051914"/>
          </a:xfrm>
        </p:spPr>
        <p:txBody>
          <a:bodyPr/>
          <a:lstStyle/>
          <a:p>
            <a:r>
              <a:rPr lang="en-US" dirty="0"/>
              <a:t>HARMONY</a:t>
            </a:r>
          </a:p>
        </p:txBody>
      </p:sp>
      <p:graphicFrame>
        <p:nvGraphicFramePr>
          <p:cNvPr id="16" name="Content Placeholder 2" descr="Team Placeholder ">
            <a:extLst>
              <a:ext uri="{FF2B5EF4-FFF2-40B4-BE49-F238E27FC236}">
                <a16:creationId xmlns:a16="http://schemas.microsoft.com/office/drawing/2014/main" id="{6BD38B5D-76C5-4AC9-9039-144DFD54D171}"/>
              </a:ext>
            </a:extLst>
          </p:cNvPr>
          <p:cNvGraphicFramePr>
            <a:graphicFrameLocks noGrp="1"/>
          </p:cNvGraphicFramePr>
          <p:nvPr>
            <p:ph sz="quarter" idx="13"/>
            <p:extLst>
              <p:ext uri="{D42A27DB-BD31-4B8C-83A1-F6EECF244321}">
                <p14:modId xmlns:p14="http://schemas.microsoft.com/office/powerpoint/2010/main" val="2622075849"/>
              </p:ext>
            </p:extLst>
          </p:nvPr>
        </p:nvGraphicFramePr>
        <p:xfrm>
          <a:off x="390525" y="1790700"/>
          <a:ext cx="114077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11">
            <a:extLst>
              <a:ext uri="{FF2B5EF4-FFF2-40B4-BE49-F238E27FC236}">
                <a16:creationId xmlns:a16="http://schemas.microsoft.com/office/drawing/2014/main" id="{D4BD2BD9-856B-43C5-BF78-C7D644164C19}"/>
              </a:ext>
            </a:extLst>
          </p:cNvPr>
          <p:cNvSpPr>
            <a:spLocks noGrp="1"/>
          </p:cNvSpPr>
          <p:nvPr>
            <p:ph type="ftr" sz="quarter" idx="11"/>
          </p:nvPr>
        </p:nvSpPr>
        <p:spPr>
          <a:xfrm>
            <a:off x="715383" y="6356350"/>
            <a:ext cx="4539727" cy="365125"/>
          </a:xfrm>
        </p:spPr>
        <p:txBody>
          <a:bodyPr/>
          <a:lstStyle/>
          <a:p>
            <a:r>
              <a:rPr lang="en-US" dirty="0"/>
              <a:t>HARMONY</a:t>
            </a:r>
          </a:p>
        </p:txBody>
      </p:sp>
      <p:sp>
        <p:nvSpPr>
          <p:cNvPr id="8" name="Date Placeholder 7">
            <a:extLst>
              <a:ext uri="{FF2B5EF4-FFF2-40B4-BE49-F238E27FC236}">
                <a16:creationId xmlns:a16="http://schemas.microsoft.com/office/drawing/2014/main" id="{F6FAB1AC-C56E-4A45-B635-9E7290BBD7FC}"/>
              </a:ext>
            </a:extLst>
          </p:cNvPr>
          <p:cNvSpPr>
            <a:spLocks noGrp="1"/>
          </p:cNvSpPr>
          <p:nvPr>
            <p:ph type="dt" sz="half" idx="10"/>
          </p:nvPr>
        </p:nvSpPr>
        <p:spPr>
          <a:xfrm>
            <a:off x="8369448" y="6356350"/>
            <a:ext cx="2592594" cy="365125"/>
          </a:xfrm>
        </p:spPr>
        <p:txBody>
          <a:bodyPr/>
          <a:lstStyle/>
          <a:p>
            <a:r>
              <a:rPr lang="en-US" dirty="0"/>
              <a:t>1/7/224X</a:t>
            </a:r>
          </a:p>
        </p:txBody>
      </p:sp>
      <p:sp>
        <p:nvSpPr>
          <p:cNvPr id="13" name="Slide Number Placeholder 12">
            <a:extLst>
              <a:ext uri="{FF2B5EF4-FFF2-40B4-BE49-F238E27FC236}">
                <a16:creationId xmlns:a16="http://schemas.microsoft.com/office/drawing/2014/main" id="{593B878A-596D-41EE-B917-67BA1265119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pPr/>
              <a:t>4</a:t>
            </a:fld>
            <a:endParaRPr lang="en-US"/>
          </a:p>
        </p:txBody>
      </p:sp>
    </p:spTree>
    <p:extLst>
      <p:ext uri="{BB962C8B-B14F-4D97-AF65-F5344CB8AC3E}">
        <p14:creationId xmlns:p14="http://schemas.microsoft.com/office/powerpoint/2010/main" val="22076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436F-4535-4BBF-B451-F7AC9E8A5FDC}"/>
              </a:ext>
            </a:extLst>
          </p:cNvPr>
          <p:cNvSpPr>
            <a:spLocks noGrp="1"/>
          </p:cNvSpPr>
          <p:nvPr>
            <p:ph type="ctrTitle"/>
          </p:nvPr>
        </p:nvSpPr>
        <p:spPr>
          <a:xfrm>
            <a:off x="684643" y="871758"/>
            <a:ext cx="5227171" cy="3871143"/>
          </a:xfrm>
        </p:spPr>
        <p:txBody>
          <a:bodyPr/>
          <a:lstStyle/>
          <a:p>
            <a:r>
              <a:rPr lang="en-US" sz="2000" dirty="0"/>
              <a:t>In my futile life I have seen everything: someone righteous perishes in spite of his righteousness, and someone wicked lives long in spite of his evil. Don’t be excessively righteous, and don’t be overly wise. Why should you destroy yourself? Don’t be excessively wicked, and don’t be foolish. Why should you die before your time?  It is good that you grasp the one and do not let the other slip from your hand. For the one who fears God will end up with both of them.</a:t>
            </a:r>
          </a:p>
        </p:txBody>
      </p:sp>
      <p:sp>
        <p:nvSpPr>
          <p:cNvPr id="3" name="Content Placeholder 2">
            <a:extLst>
              <a:ext uri="{FF2B5EF4-FFF2-40B4-BE49-F238E27FC236}">
                <a16:creationId xmlns:a16="http://schemas.microsoft.com/office/drawing/2014/main" id="{67B3B98E-7C7D-4502-828B-DCB91E0843AB}"/>
              </a:ext>
            </a:extLst>
          </p:cNvPr>
          <p:cNvSpPr>
            <a:spLocks noGrp="1"/>
          </p:cNvSpPr>
          <p:nvPr>
            <p:ph type="subTitle" idx="1"/>
          </p:nvPr>
        </p:nvSpPr>
        <p:spPr>
          <a:xfrm>
            <a:off x="695325" y="4785543"/>
            <a:ext cx="4857857" cy="1005657"/>
          </a:xfrm>
        </p:spPr>
        <p:txBody>
          <a:bodyPr/>
          <a:lstStyle/>
          <a:p>
            <a:endParaRPr lang="en-US" dirty="0"/>
          </a:p>
          <a:p>
            <a:r>
              <a:rPr lang="en-US" dirty="0"/>
              <a:t>Ecclesiastes 7:15-18</a:t>
            </a:r>
          </a:p>
        </p:txBody>
      </p:sp>
      <p:pic>
        <p:nvPicPr>
          <p:cNvPr id="13" name="Picture Placeholder 12" descr="A dog sitting in the sun rays coming through the trees in a forest ">
            <a:extLst>
              <a:ext uri="{FF2B5EF4-FFF2-40B4-BE49-F238E27FC236}">
                <a16:creationId xmlns:a16="http://schemas.microsoft.com/office/drawing/2014/main" id="{3E3A9747-9F7C-48BC-9EB5-A78A3193C6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515100" y="0"/>
            <a:ext cx="5676900" cy="6858000"/>
          </a:xfrm>
        </p:spPr>
      </p:pic>
    </p:spTree>
    <p:extLst>
      <p:ext uri="{BB962C8B-B14F-4D97-AF65-F5344CB8AC3E}">
        <p14:creationId xmlns:p14="http://schemas.microsoft.com/office/powerpoint/2010/main" val="33843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AE5B2F-2CD3-4E51-91D5-FEF8CE8FEFA9}"/>
              </a:ext>
            </a:extLst>
          </p:cNvPr>
          <p:cNvSpPr>
            <a:spLocks noGrp="1"/>
          </p:cNvSpPr>
          <p:nvPr>
            <p:ph type="ctrTitle"/>
          </p:nvPr>
        </p:nvSpPr>
        <p:spPr>
          <a:xfrm>
            <a:off x="685800" y="908651"/>
            <a:ext cx="3620882" cy="4129880"/>
          </a:xfrm>
        </p:spPr>
        <p:txBody>
          <a:bodyPr>
            <a:normAutofit fontScale="90000"/>
          </a:bodyPr>
          <a:lstStyle/>
          <a:p>
            <a:r>
              <a:rPr lang="en-US" b="0" i="0" dirty="0">
                <a:effectLst/>
                <a:latin typeface="system-ui"/>
              </a:rPr>
              <a:t>If you find honey, eat only what you need;</a:t>
            </a:r>
            <a:br>
              <a:rPr lang="en-US" dirty="0"/>
            </a:br>
            <a:r>
              <a:rPr lang="en-US" b="0" i="0" dirty="0">
                <a:effectLst/>
                <a:latin typeface="system-ui"/>
              </a:rPr>
              <a:t>otherwise, you’ll get sick from it and vomit.</a:t>
            </a:r>
            <a:endParaRPr lang="en-US" dirty="0"/>
          </a:p>
        </p:txBody>
      </p:sp>
      <p:sp>
        <p:nvSpPr>
          <p:cNvPr id="8" name="Subtitle 7">
            <a:extLst>
              <a:ext uri="{FF2B5EF4-FFF2-40B4-BE49-F238E27FC236}">
                <a16:creationId xmlns:a16="http://schemas.microsoft.com/office/drawing/2014/main" id="{952DE27F-5BED-4BCC-887D-5872F796F65F}"/>
              </a:ext>
            </a:extLst>
          </p:cNvPr>
          <p:cNvSpPr>
            <a:spLocks noGrp="1"/>
          </p:cNvSpPr>
          <p:nvPr>
            <p:ph type="subTitle" idx="1"/>
          </p:nvPr>
        </p:nvSpPr>
        <p:spPr>
          <a:xfrm>
            <a:off x="705934" y="5220450"/>
            <a:ext cx="3380437" cy="570748"/>
          </a:xfrm>
        </p:spPr>
        <p:txBody>
          <a:bodyPr>
            <a:normAutofit/>
          </a:bodyPr>
          <a:lstStyle/>
          <a:p>
            <a:r>
              <a:rPr lang="en-US" dirty="0"/>
              <a:t>Proverbs 25:16</a:t>
            </a:r>
          </a:p>
        </p:txBody>
      </p:sp>
      <p:pic>
        <p:nvPicPr>
          <p:cNvPr id="11" name="Picture Placeholder 10" descr="Flowers in a tree ">
            <a:extLst>
              <a:ext uri="{FF2B5EF4-FFF2-40B4-BE49-F238E27FC236}">
                <a16:creationId xmlns:a16="http://schemas.microsoft.com/office/drawing/2014/main" id="{BC408C47-2E2A-42C6-99D2-EBED0E23C9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a:stretch/>
        </p:blipFill>
        <p:spPr>
          <a:xfrm>
            <a:off x="4876158" y="0"/>
            <a:ext cx="7315841" cy="6858000"/>
          </a:xfrm>
        </p:spPr>
      </p:pic>
    </p:spTree>
    <p:extLst>
      <p:ext uri="{BB962C8B-B14F-4D97-AF65-F5344CB8AC3E}">
        <p14:creationId xmlns:p14="http://schemas.microsoft.com/office/powerpoint/2010/main" val="163343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B9FC-B1A4-42E1-B2DC-D0C0A1C37D05}"/>
              </a:ext>
            </a:extLst>
          </p:cNvPr>
          <p:cNvSpPr>
            <a:spLocks noGrp="1"/>
          </p:cNvSpPr>
          <p:nvPr>
            <p:ph type="title"/>
          </p:nvPr>
        </p:nvSpPr>
        <p:spPr>
          <a:xfrm>
            <a:off x="7887511" y="909639"/>
            <a:ext cx="3703856" cy="1290636"/>
          </a:xfrm>
        </p:spPr>
        <p:txBody>
          <a:bodyPr>
            <a:normAutofit fontScale="90000"/>
          </a:bodyPr>
          <a:lstStyle/>
          <a:p>
            <a:r>
              <a:rPr lang="en-US" dirty="0"/>
              <a:t>Father, Son, &amp; Holy Spirit</a:t>
            </a:r>
          </a:p>
        </p:txBody>
      </p:sp>
      <p:pic>
        <p:nvPicPr>
          <p:cNvPr id="15" name="Picture Placeholder 14" descr="Autumn Orange Forest ">
            <a:extLst>
              <a:ext uri="{FF2B5EF4-FFF2-40B4-BE49-F238E27FC236}">
                <a16:creationId xmlns:a16="http://schemas.microsoft.com/office/drawing/2014/main" id="{3A763A56-8C12-404B-B374-9F31E4B704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15383" y="723900"/>
            <a:ext cx="3179762" cy="2160588"/>
          </a:xfrm>
        </p:spPr>
      </p:pic>
      <p:pic>
        <p:nvPicPr>
          <p:cNvPr id="17" name="Picture Placeholder 16" descr="Autumn Orange leaves Forest ">
            <a:extLst>
              <a:ext uri="{FF2B5EF4-FFF2-40B4-BE49-F238E27FC236}">
                <a16:creationId xmlns:a16="http://schemas.microsoft.com/office/drawing/2014/main" id="{1B0C884E-6FFE-4DE6-BFE7-C8DDFFBD2CA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715383" y="3048000"/>
            <a:ext cx="3178175" cy="3086100"/>
          </a:xfrm>
        </p:spPr>
      </p:pic>
      <p:pic>
        <p:nvPicPr>
          <p:cNvPr id="16" name="Picture Placeholder 15" descr="Tree Bark">
            <a:extLst>
              <a:ext uri="{FF2B5EF4-FFF2-40B4-BE49-F238E27FC236}">
                <a16:creationId xmlns:a16="http://schemas.microsoft.com/office/drawing/2014/main" id="{DDB395F7-633B-4BAB-9D62-331ADC13DF89}"/>
              </a:ext>
            </a:extLst>
          </p:cNvPr>
          <p:cNvPicPr>
            <a:picLocks noGrp="1" noChangeAspect="1"/>
          </p:cNvPicPr>
          <p:nvPr>
            <p:ph type="pic" sz="quarter" idx="17"/>
          </p:nvPr>
        </p:nvPicPr>
        <p:blipFill rotWithShape="1">
          <a:blip r:embed="rId5" cstate="screen">
            <a:extLst>
              <a:ext uri="{28A0092B-C50C-407E-A947-70E740481C1C}">
                <a14:useLocalDpi xmlns:a14="http://schemas.microsoft.com/office/drawing/2010/main"/>
              </a:ext>
            </a:extLst>
          </a:blip>
          <a:srcRect/>
          <a:stretch/>
        </p:blipFill>
        <p:spPr>
          <a:xfrm>
            <a:off x="4040188" y="723900"/>
            <a:ext cx="3371850" cy="3159125"/>
          </a:xfrm>
        </p:spPr>
      </p:pic>
      <p:pic>
        <p:nvPicPr>
          <p:cNvPr id="22" name="Picture Placeholder 21" descr="Autumn yellow leaves in a Forest ">
            <a:extLst>
              <a:ext uri="{FF2B5EF4-FFF2-40B4-BE49-F238E27FC236}">
                <a16:creationId xmlns:a16="http://schemas.microsoft.com/office/drawing/2014/main" id="{8B455C34-F1AA-4708-A656-BEC06F9933C9}"/>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a:stretch/>
        </p:blipFill>
        <p:spPr>
          <a:xfrm>
            <a:off x="4039608" y="4038600"/>
            <a:ext cx="3371659" cy="2095500"/>
          </a:xfrm>
        </p:spPr>
      </p:pic>
      <p:sp>
        <p:nvSpPr>
          <p:cNvPr id="6" name="Content Placeholder 5">
            <a:extLst>
              <a:ext uri="{FF2B5EF4-FFF2-40B4-BE49-F238E27FC236}">
                <a16:creationId xmlns:a16="http://schemas.microsoft.com/office/drawing/2014/main" id="{9E34ACCB-B6BA-4CC9-8CCA-E2AD5B563412}"/>
              </a:ext>
            </a:extLst>
          </p:cNvPr>
          <p:cNvSpPr>
            <a:spLocks noGrp="1"/>
          </p:cNvSpPr>
          <p:nvPr>
            <p:ph idx="1"/>
          </p:nvPr>
        </p:nvSpPr>
        <p:spPr>
          <a:xfrm>
            <a:off x="7887510" y="2380221"/>
            <a:ext cx="3703856" cy="3866403"/>
          </a:xfrm>
        </p:spPr>
        <p:txBody>
          <a:bodyPr>
            <a:normAutofit/>
          </a:bodyPr>
          <a:lstStyle/>
          <a:p>
            <a:pPr algn="l"/>
            <a:r>
              <a:rPr lang="en-US" sz="2400" b="0" i="0" dirty="0">
                <a:solidFill>
                  <a:srgbClr val="000000"/>
                </a:solidFill>
                <a:effectLst/>
                <a:latin typeface="system-ui"/>
              </a:rPr>
              <a:t>Then God said, “Let us make man in our image, according to our likeness...”</a:t>
            </a:r>
          </a:p>
          <a:p>
            <a:pPr algn="l"/>
            <a:r>
              <a:rPr lang="en-US" sz="2400" b="0" i="0" dirty="0">
                <a:solidFill>
                  <a:srgbClr val="000000"/>
                </a:solidFill>
                <a:effectLst/>
                <a:latin typeface="system-ui"/>
              </a:rPr>
              <a:t>So God created man</a:t>
            </a:r>
            <a:br>
              <a:rPr lang="en-US" sz="2400" b="0" i="0" dirty="0">
                <a:solidFill>
                  <a:srgbClr val="000000"/>
                </a:solidFill>
                <a:effectLst/>
                <a:latin typeface="system-ui"/>
              </a:rPr>
            </a:br>
            <a:r>
              <a:rPr lang="en-US" sz="2400" b="0" i="0" dirty="0">
                <a:solidFill>
                  <a:srgbClr val="000000"/>
                </a:solidFill>
                <a:effectLst/>
                <a:latin typeface="system-ui"/>
              </a:rPr>
              <a:t>in his own image;</a:t>
            </a:r>
            <a:br>
              <a:rPr lang="en-US" sz="2400" b="0" i="0" dirty="0">
                <a:solidFill>
                  <a:srgbClr val="000000"/>
                </a:solidFill>
                <a:effectLst/>
                <a:latin typeface="system-ui"/>
              </a:rPr>
            </a:br>
            <a:r>
              <a:rPr lang="en-US" sz="2400" b="0" i="0" dirty="0">
                <a:solidFill>
                  <a:srgbClr val="000000"/>
                </a:solidFill>
                <a:effectLst/>
                <a:latin typeface="system-ui"/>
              </a:rPr>
              <a:t>he created him in the image of God;</a:t>
            </a:r>
            <a:br>
              <a:rPr lang="en-US" sz="2400" b="0" i="0" dirty="0">
                <a:solidFill>
                  <a:srgbClr val="000000"/>
                </a:solidFill>
                <a:effectLst/>
                <a:latin typeface="system-ui"/>
              </a:rPr>
            </a:br>
            <a:r>
              <a:rPr lang="en-US" sz="2400" b="0" i="0" dirty="0">
                <a:solidFill>
                  <a:srgbClr val="000000"/>
                </a:solidFill>
                <a:effectLst/>
                <a:latin typeface="system-ui"/>
              </a:rPr>
              <a:t>he created them male and female.   - Genesis 1:26-27</a:t>
            </a:r>
          </a:p>
          <a:p>
            <a:endParaRPr lang="en-US" dirty="0"/>
          </a:p>
        </p:txBody>
      </p:sp>
      <p:sp>
        <p:nvSpPr>
          <p:cNvPr id="4" name="Footer Placeholder 3">
            <a:extLst>
              <a:ext uri="{FF2B5EF4-FFF2-40B4-BE49-F238E27FC236}">
                <a16:creationId xmlns:a16="http://schemas.microsoft.com/office/drawing/2014/main" id="{5483E4BF-9AC6-4D06-8588-EDC2D3F0210B}"/>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8F9B575E-9DC4-4E76-81D3-A29FB27E8C4A}"/>
              </a:ext>
            </a:extLst>
          </p:cNvPr>
          <p:cNvSpPr>
            <a:spLocks noGrp="1"/>
          </p:cNvSpPr>
          <p:nvPr>
            <p:ph type="dt" sz="half" idx="10"/>
          </p:nvPr>
        </p:nvSpPr>
        <p:spPr>
          <a:xfrm>
            <a:off x="8369448" y="6356350"/>
            <a:ext cx="2592594" cy="365125"/>
          </a:xfrm>
        </p:spPr>
        <p:txBody>
          <a:bodyPr/>
          <a:lstStyle/>
          <a:p>
            <a:r>
              <a:rPr lang="en-US"/>
              <a:t>2/11/20XX</a:t>
            </a:r>
          </a:p>
        </p:txBody>
      </p:sp>
      <p:sp>
        <p:nvSpPr>
          <p:cNvPr id="5" name="Slide Number Placeholder 4">
            <a:extLst>
              <a:ext uri="{FF2B5EF4-FFF2-40B4-BE49-F238E27FC236}">
                <a16:creationId xmlns:a16="http://schemas.microsoft.com/office/drawing/2014/main" id="{72222C8D-E9B4-48F2-9C7F-21F2902FB362}"/>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pPr/>
              <a:t>7</a:t>
            </a:fld>
            <a:endParaRPr lang="en-US"/>
          </a:p>
        </p:txBody>
      </p:sp>
    </p:spTree>
    <p:extLst>
      <p:ext uri="{BB962C8B-B14F-4D97-AF65-F5344CB8AC3E}">
        <p14:creationId xmlns:p14="http://schemas.microsoft.com/office/powerpoint/2010/main" val="309327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10782299" cy="1947390"/>
          </a:xfrm>
        </p:spPr>
        <p:txBody>
          <a:bodyPr>
            <a:noAutofit/>
          </a:bodyPr>
          <a:lstStyle/>
          <a:p>
            <a:r>
              <a:rPr lang="en-US" sz="2000" b="0" i="0" u="none" strike="noStrike" dirty="0">
                <a:effectLst/>
                <a:latin typeface="Georgia" panose="02040502050405020303" pitchFamily="18" charset="0"/>
              </a:rPr>
              <a:t>The steadfast love of the L</a:t>
            </a:r>
            <a:r>
              <a:rPr lang="en-US" sz="2000" b="0" i="0" u="none" strike="noStrike" cap="all" dirty="0">
                <a:effectLst/>
                <a:latin typeface="Georgia" panose="02040502050405020303" pitchFamily="18" charset="0"/>
              </a:rPr>
              <a:t>ORD</a:t>
            </a:r>
            <a:r>
              <a:rPr lang="en-US" sz="2000" b="0" i="0" u="none" strike="noStrike" dirty="0">
                <a:effectLst/>
                <a:latin typeface="Georgia" panose="02040502050405020303" pitchFamily="18" charset="0"/>
              </a:rPr>
              <a:t> never ceases;</a:t>
            </a:r>
            <a:br>
              <a:rPr lang="en-US" sz="2000" b="0" i="0" dirty="0">
                <a:effectLst/>
                <a:latin typeface="Georgia" panose="02040502050405020303" pitchFamily="18" charset="0"/>
              </a:rPr>
            </a:br>
            <a:r>
              <a:rPr lang="en-US" sz="2000" b="0" i="0" u="none" strike="noStrike" dirty="0">
                <a:effectLst/>
                <a:latin typeface="Georgia" panose="02040502050405020303" pitchFamily="18" charset="0"/>
              </a:rPr>
              <a:t>his mercies never come to an end;</a:t>
            </a:r>
            <a:br>
              <a:rPr lang="en-US" sz="2000" b="0" i="0" dirty="0">
                <a:effectLst/>
                <a:latin typeface="Georgia" panose="02040502050405020303" pitchFamily="18" charset="0"/>
              </a:rPr>
            </a:br>
            <a:r>
              <a:rPr lang="en-US" sz="2000" b="0" i="0" u="none" strike="noStrike" dirty="0">
                <a:effectLst/>
                <a:latin typeface="Georgia" panose="02040502050405020303" pitchFamily="18" charset="0"/>
              </a:rPr>
              <a:t>they are new every morning;</a:t>
            </a:r>
            <a:br>
              <a:rPr lang="en-US" sz="2000" b="0" i="0" dirty="0">
                <a:effectLst/>
                <a:latin typeface="Georgia" panose="02040502050405020303" pitchFamily="18" charset="0"/>
              </a:rPr>
            </a:br>
            <a:r>
              <a:rPr lang="en-US" sz="2000" b="0" i="0" u="none" strike="noStrike" dirty="0">
                <a:effectLst/>
                <a:latin typeface="Georgia" panose="02040502050405020303" pitchFamily="18" charset="0"/>
              </a:rPr>
              <a:t>great is your faithfulness.</a:t>
            </a:r>
            <a:br>
              <a:rPr lang="en-US" sz="2000" b="0" i="0" dirty="0">
                <a:effectLst/>
                <a:latin typeface="Georgia" panose="02040502050405020303" pitchFamily="18" charset="0"/>
              </a:rPr>
            </a:br>
            <a:r>
              <a:rPr lang="en-US" sz="2000" b="0" i="0" u="none" strike="noStrike" dirty="0">
                <a:effectLst/>
                <a:latin typeface="Georgia" panose="02040502050405020303" pitchFamily="18" charset="0"/>
              </a:rPr>
              <a:t>The L</a:t>
            </a:r>
            <a:r>
              <a:rPr lang="en-US" sz="2000" b="0" i="0" u="none" strike="noStrike" cap="all" dirty="0">
                <a:effectLst/>
                <a:latin typeface="Georgia" panose="02040502050405020303" pitchFamily="18" charset="0"/>
              </a:rPr>
              <a:t>ORD</a:t>
            </a:r>
            <a:r>
              <a:rPr lang="en-US" sz="2000" b="0" i="0" u="none" strike="noStrike" dirty="0">
                <a:effectLst/>
                <a:latin typeface="Georgia" panose="02040502050405020303" pitchFamily="18" charset="0"/>
              </a:rPr>
              <a:t> is my portion,” says my soul,</a:t>
            </a:r>
            <a:br>
              <a:rPr lang="en-US" sz="2000" b="0" i="0" dirty="0">
                <a:effectLst/>
                <a:latin typeface="Georgia" panose="02040502050405020303" pitchFamily="18" charset="0"/>
              </a:rPr>
            </a:br>
            <a:r>
              <a:rPr lang="en-US" sz="2000" b="0" i="0" u="none" strike="noStrike" dirty="0">
                <a:effectLst/>
                <a:latin typeface="Georgia" panose="02040502050405020303" pitchFamily="18" charset="0"/>
              </a:rPr>
              <a:t>“therefore I will hope in him.”   		- Lamentations 3:22-24</a:t>
            </a:r>
            <a:br>
              <a:rPr lang="en-US" sz="2000" b="0" i="0" dirty="0">
                <a:effectLst/>
                <a:latin typeface="Georgia" panose="02040502050405020303" pitchFamily="18" charset="0"/>
              </a:rPr>
            </a:br>
            <a:endParaRPr lang="en-US" sz="2000" dirty="0">
              <a:latin typeface="Georgia" panose="02040502050405020303" pitchFamily="18" charset="0"/>
            </a:endParaRPr>
          </a:p>
        </p:txBody>
      </p:sp>
      <p:sp>
        <p:nvSpPr>
          <p:cNvPr id="3" name="Subtitle 2">
            <a:extLst>
              <a:ext uri="{FF2B5EF4-FFF2-40B4-BE49-F238E27FC236}">
                <a16:creationId xmlns:a16="http://schemas.microsoft.com/office/drawing/2014/main" id="{8933B907-C059-432D-9E6C-B6A08FA776A9}"/>
              </a:ext>
            </a:extLst>
          </p:cNvPr>
          <p:cNvSpPr>
            <a:spLocks noGrp="1"/>
          </p:cNvSpPr>
          <p:nvPr>
            <p:ph type="subTitle" idx="1"/>
          </p:nvPr>
        </p:nvSpPr>
        <p:spPr>
          <a:xfrm>
            <a:off x="812129" y="1718682"/>
            <a:ext cx="9972675" cy="543505"/>
          </a:xfrm>
        </p:spPr>
        <p:txBody>
          <a:bodyPr/>
          <a:lstStyle/>
          <a:p>
            <a:r>
              <a:rPr lang="en-US" dirty="0"/>
              <a:t>Presenter Name | Email | Website</a:t>
            </a:r>
          </a:p>
        </p:txBody>
      </p:sp>
      <p:pic>
        <p:nvPicPr>
          <p:cNvPr id="17" name="Picture Placeholder 16" descr="Weathered piece of wood">
            <a:extLst>
              <a:ext uri="{FF2B5EF4-FFF2-40B4-BE49-F238E27FC236}">
                <a16:creationId xmlns:a16="http://schemas.microsoft.com/office/drawing/2014/main" id="{768A4AA5-1799-4AB4-A6D6-6E2D7791C1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100" y="727075"/>
            <a:ext cx="5176838" cy="3071813"/>
          </a:xfrm>
        </p:spPr>
      </p:pic>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146800" y="727075"/>
            <a:ext cx="5245100" cy="3070225"/>
          </a:xfrm>
        </p:spPr>
      </p:pic>
      <p:sp>
        <p:nvSpPr>
          <p:cNvPr id="5" name="Footer Placeholder 4">
            <a:extLst>
              <a:ext uri="{FF2B5EF4-FFF2-40B4-BE49-F238E27FC236}">
                <a16:creationId xmlns:a16="http://schemas.microsoft.com/office/drawing/2014/main" id="{9211888C-69E3-41DE-8265-95D76F4FFC55}"/>
              </a:ext>
            </a:extLst>
          </p:cNvPr>
          <p:cNvSpPr>
            <a:spLocks noGrp="1"/>
          </p:cNvSpPr>
          <p:nvPr>
            <p:ph type="ftr" sz="quarter" idx="11"/>
          </p:nvPr>
        </p:nvSpPr>
        <p:spPr>
          <a:xfrm>
            <a:off x="715383" y="6356350"/>
            <a:ext cx="4539727" cy="365125"/>
          </a:xfrm>
        </p:spPr>
        <p:txBody>
          <a:bodyPr/>
          <a:lstStyle/>
          <a:p>
            <a:r>
              <a:rPr lang="en-US" dirty="0"/>
              <a:t>HARMONY</a:t>
            </a:r>
          </a:p>
        </p:txBody>
      </p:sp>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dirty="0"/>
              <a:t>1/7/2024</a:t>
            </a:r>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8</a:t>
            </a:fld>
            <a:endParaRPr lang="en-US" dirty="0"/>
          </a:p>
        </p:txBody>
      </p:sp>
    </p:spTree>
    <p:extLst>
      <p:ext uri="{BB962C8B-B14F-4D97-AF65-F5344CB8AC3E}">
        <p14:creationId xmlns:p14="http://schemas.microsoft.com/office/powerpoint/2010/main" val="239422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064C03-FAAA-9FCA-F523-199D2CE715CA}"/>
              </a:ext>
            </a:extLst>
          </p:cNvPr>
          <p:cNvSpPr>
            <a:spLocks noGrp="1"/>
          </p:cNvSpPr>
          <p:nvPr>
            <p:ph type="title"/>
          </p:nvPr>
        </p:nvSpPr>
        <p:spPr>
          <a:xfrm>
            <a:off x="635000" y="640823"/>
            <a:ext cx="3418659" cy="5583148"/>
          </a:xfrm>
        </p:spPr>
        <p:txBody>
          <a:bodyPr anchor="ctr">
            <a:normAutofit/>
          </a:bodyPr>
          <a:lstStyle/>
          <a:p>
            <a:r>
              <a:rPr lang="en-US" sz="5400" dirty="0"/>
              <a:t>Questions for reflection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a:extLst>
              <a:ext uri="{FF2B5EF4-FFF2-40B4-BE49-F238E27FC236}">
                <a16:creationId xmlns:a16="http://schemas.microsoft.com/office/drawing/2014/main" id="{CD51B658-303B-7586-2895-CD6B9F9A350B}"/>
              </a:ext>
            </a:extLst>
          </p:cNvPr>
          <p:cNvGraphicFramePr>
            <a:graphicFrameLocks noGrp="1"/>
          </p:cNvGraphicFramePr>
          <p:nvPr>
            <p:ph idx="1"/>
            <p:extLst>
              <p:ext uri="{D42A27DB-BD31-4B8C-83A1-F6EECF244321}">
                <p14:modId xmlns:p14="http://schemas.microsoft.com/office/powerpoint/2010/main" val="4136639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331314"/>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{EBA1F3BB-1195-469E-BC5F-3DC00D2B2ECB}tf67498733_win32</Template>
  <TotalTime>649</TotalTime>
  <Words>415</Words>
  <Application>Microsoft Office PowerPoint</Application>
  <PresentationFormat>Widescreen</PresentationFormat>
  <Paragraphs>60</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Calisto MT</vt:lpstr>
      <vt:lpstr>Georgia</vt:lpstr>
      <vt:lpstr>system-ui</vt:lpstr>
      <vt:lpstr>Univers Condensed</vt:lpstr>
      <vt:lpstr>ChronicleVTI</vt:lpstr>
      <vt:lpstr>Office Theme</vt:lpstr>
      <vt:lpstr>PowerPoint Presentation</vt:lpstr>
      <vt:lpstr>Mark 12:29-31</vt:lpstr>
      <vt:lpstr>THE HARMONY OF LOVE</vt:lpstr>
      <vt:lpstr>HARMONY</vt:lpstr>
      <vt:lpstr>In my futile life I have seen everything: someone righteous perishes in spite of his righteousness, and someone wicked lives long in spite of his evil. Don’t be excessively righteous, and don’t be overly wise. Why should you destroy yourself? Don’t be excessively wicked, and don’t be foolish. Why should you die before your time?  It is good that you grasp the one and do not let the other slip from your hand. For the one who fears God will end up with both of them.</vt:lpstr>
      <vt:lpstr>If you find honey, eat only what you need; otherwise, you’ll get sick from it and vomit.</vt:lpstr>
      <vt:lpstr>Father, Son, &amp; Holy Spirit</vt:lpstr>
      <vt:lpstr>The steadfast love of the LORD never ceases; his mercies never come to an end; they are new every morning; great is your faithfulness. The LORD is my portion,” says my soul, “therefore I will hope in him.”     - Lamentations 3:22-24 </vt:lpstr>
      <vt:lpstr>Questions for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Gardner</dc:creator>
  <cp:lastModifiedBy>Natasha Gardner</cp:lastModifiedBy>
  <cp:revision>2</cp:revision>
  <dcterms:created xsi:type="dcterms:W3CDTF">2024-01-07T02:26:54Z</dcterms:created>
  <dcterms:modified xsi:type="dcterms:W3CDTF">2024-01-07T13:16:14Z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