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2" r:id="rId5"/>
  </p:sldMasterIdLst>
  <p:notesMasterIdLst>
    <p:notesMasterId r:id="rId14"/>
  </p:notesMasterIdLst>
  <p:handoutMasterIdLst>
    <p:handoutMasterId r:id="rId15"/>
  </p:handoutMasterIdLst>
  <p:sldIdLst>
    <p:sldId id="262" r:id="rId6"/>
    <p:sldId id="290" r:id="rId7"/>
    <p:sldId id="303" r:id="rId8"/>
    <p:sldId id="302" r:id="rId9"/>
    <p:sldId id="304" r:id="rId10"/>
    <p:sldId id="305" r:id="rId11"/>
    <p:sldId id="307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98" autoAdjust="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5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2703F-EB58-4B0C-8B2A-EDF2A51B2C6C}" type="doc">
      <dgm:prSet loTypeId="urn:microsoft.com/office/officeart/2019/1/layout/PeoplePortraitsList" loCatId="profi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CA95F9-8BCF-40C1-B842-BCFFD43632F6}">
      <dgm:prSet custT="1"/>
      <dgm:spPr/>
      <dgm:t>
        <a:bodyPr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r>
            <a:rPr lang="en-US" sz="2000" b="0" dirty="0">
              <a:solidFill>
                <a:schemeClr val="accent2"/>
              </a:solidFill>
            </a:rPr>
            <a:t>MEN</a:t>
          </a:r>
          <a:endParaRPr lang="en-US" sz="1600" b="0" dirty="0">
            <a:solidFill>
              <a:sysClr val="windowText" lastClr="000000"/>
            </a:solidFill>
            <a:latin typeface="+mn-lt"/>
          </a:endParaRPr>
        </a:p>
      </dgm:t>
    </dgm:pt>
    <dgm:pt modelId="{FC4F4986-5DCD-4DC2-B7FD-2C5FABEF9979}" type="parTrans" cxnId="{E6EDE7CF-5B3F-4E2C-99EE-D5462F0EC9CE}">
      <dgm:prSet/>
      <dgm:spPr/>
      <dgm:t>
        <a:bodyPr/>
        <a:lstStyle/>
        <a:p>
          <a:endParaRPr lang="en-US"/>
        </a:p>
      </dgm:t>
    </dgm:pt>
    <dgm:pt modelId="{D868EA7F-D868-4231-86D5-66D9B2DF2F62}" type="sibTrans" cxnId="{E6EDE7CF-5B3F-4E2C-99EE-D5462F0EC9CE}">
      <dgm:prSet/>
      <dgm:spPr/>
      <dgm:t>
        <a:bodyPr/>
        <a:lstStyle/>
        <a:p>
          <a:endParaRPr lang="en-US"/>
        </a:p>
      </dgm:t>
    </dgm:pt>
    <dgm:pt modelId="{1E293C9C-50F7-4DF0-A45F-EF6AA41E15B2}">
      <dgm:prSet custT="1"/>
      <dgm:spPr/>
      <dgm:t>
        <a:bodyPr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r>
            <a:rPr lang="en-US" sz="2000" b="0" dirty="0">
              <a:solidFill>
                <a:schemeClr val="accent2"/>
              </a:solidFill>
            </a:rPr>
            <a:t>WOMEN</a:t>
          </a:r>
          <a:endParaRPr lang="en-US" sz="1600" b="0" dirty="0">
            <a:solidFill>
              <a:schemeClr val="tx1"/>
            </a:solidFill>
            <a:latin typeface="+mn-lt"/>
          </a:endParaRPr>
        </a:p>
      </dgm:t>
    </dgm:pt>
    <dgm:pt modelId="{04936CC5-1B2F-4620-ABDF-F195956C3F4A}" type="parTrans" cxnId="{A7E7000F-0D10-4D88-844F-C9CB2A6A39DA}">
      <dgm:prSet/>
      <dgm:spPr/>
      <dgm:t>
        <a:bodyPr/>
        <a:lstStyle/>
        <a:p>
          <a:endParaRPr lang="en-US"/>
        </a:p>
      </dgm:t>
    </dgm:pt>
    <dgm:pt modelId="{E019F05B-61F4-4915-9D10-5D6F328EA591}" type="sibTrans" cxnId="{A7E7000F-0D10-4D88-844F-C9CB2A6A39DA}">
      <dgm:prSet/>
      <dgm:spPr/>
      <dgm:t>
        <a:bodyPr/>
        <a:lstStyle/>
        <a:p>
          <a:endParaRPr lang="en-US"/>
        </a:p>
      </dgm:t>
    </dgm:pt>
    <dgm:pt modelId="{DA3F2F2F-B5A8-4CFD-ABCE-1BC48CD913AF}">
      <dgm:prSet custT="1"/>
      <dgm:spPr/>
      <dgm:t>
        <a:bodyPr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r>
            <a:rPr lang="en-US" sz="2000" b="0" dirty="0">
              <a:solidFill>
                <a:schemeClr val="accent2"/>
              </a:solidFill>
            </a:rPr>
            <a:t>GENERATIONS</a:t>
          </a:r>
          <a:endParaRPr lang="en-US" sz="1600" b="0" dirty="0">
            <a:solidFill>
              <a:schemeClr val="tx1"/>
            </a:solidFill>
            <a:latin typeface="+mn-lt"/>
          </a:endParaRPr>
        </a:p>
      </dgm:t>
    </dgm:pt>
    <dgm:pt modelId="{D4AFA5E0-6624-49A6-B10B-4FFA7483C001}" type="parTrans" cxnId="{307321D6-32A9-4F29-A35B-8328C6417311}">
      <dgm:prSet/>
      <dgm:spPr/>
      <dgm:t>
        <a:bodyPr/>
        <a:lstStyle/>
        <a:p>
          <a:endParaRPr lang="en-US"/>
        </a:p>
      </dgm:t>
    </dgm:pt>
    <dgm:pt modelId="{038FE749-6004-418E-86C7-7C1B1D7930F4}" type="sibTrans" cxnId="{307321D6-32A9-4F29-A35B-8328C6417311}">
      <dgm:prSet/>
      <dgm:spPr/>
      <dgm:t>
        <a:bodyPr/>
        <a:lstStyle/>
        <a:p>
          <a:endParaRPr lang="en-US"/>
        </a:p>
      </dgm:t>
    </dgm:pt>
    <dgm:pt modelId="{B2F9B3BC-1849-4A4A-BBE4-752B9B492C76}">
      <dgm:prSet custT="1"/>
      <dgm:spPr/>
      <dgm:t>
        <a:bodyPr/>
        <a:lstStyle/>
        <a:p>
          <a:pPr algn="ctr">
            <a:lnSpc>
              <a:spcPct val="100000"/>
            </a:lnSpc>
            <a:defRPr b="1" spc="20">
              <a:latin typeface="+mj-lt"/>
            </a:defRPr>
          </a:pPr>
          <a:r>
            <a:rPr lang="en-US" sz="2000" b="0" dirty="0">
              <a:solidFill>
                <a:schemeClr val="accent2"/>
              </a:solidFill>
            </a:rPr>
            <a:t>RACES</a:t>
          </a:r>
          <a:endParaRPr lang="en-US" sz="1600" b="0" dirty="0">
            <a:solidFill>
              <a:schemeClr val="tx1"/>
            </a:solidFill>
            <a:latin typeface="+mn-lt"/>
          </a:endParaRPr>
        </a:p>
      </dgm:t>
    </dgm:pt>
    <dgm:pt modelId="{48FD486C-824F-4590-8CFC-BC1053E533DD}" type="parTrans" cxnId="{BB48F2B9-3F80-43D5-9223-76526A774C2D}">
      <dgm:prSet/>
      <dgm:spPr/>
      <dgm:t>
        <a:bodyPr/>
        <a:lstStyle/>
        <a:p>
          <a:endParaRPr lang="en-US"/>
        </a:p>
      </dgm:t>
    </dgm:pt>
    <dgm:pt modelId="{2946CE56-B018-4C0E-918D-0B36D170024F}" type="sibTrans" cxnId="{BB48F2B9-3F80-43D5-9223-76526A774C2D}">
      <dgm:prSet/>
      <dgm:spPr/>
      <dgm:t>
        <a:bodyPr/>
        <a:lstStyle/>
        <a:p>
          <a:endParaRPr lang="en-US"/>
        </a:p>
      </dgm:t>
    </dgm:pt>
    <dgm:pt modelId="{BF30E86D-EAFC-44CE-B56C-D7C5EC7742F3}" type="pres">
      <dgm:prSet presAssocID="{5C72703F-EB58-4B0C-8B2A-EDF2A51B2C6C}" presName="root" presStyleCnt="0">
        <dgm:presLayoutVars>
          <dgm:dir/>
          <dgm:resizeHandles val="exact"/>
        </dgm:presLayoutVars>
      </dgm:prSet>
      <dgm:spPr/>
    </dgm:pt>
    <dgm:pt modelId="{34A89649-B4A9-4A6F-8793-5A3DB37DDDA6}" type="pres">
      <dgm:prSet presAssocID="{23CA95F9-8BCF-40C1-B842-BCFFD43632F6}" presName="compNode" presStyleCnt="0"/>
      <dgm:spPr/>
    </dgm:pt>
    <dgm:pt modelId="{FFB9F511-6797-4909-9D3B-89EBC96F25A8}" type="pres">
      <dgm:prSet presAssocID="{23CA95F9-8BCF-40C1-B842-BCFFD43632F6}" presName="topSpace" presStyleCnt="0"/>
      <dgm:spPr/>
    </dgm:pt>
    <dgm:pt modelId="{73073D5B-7ADA-4F8B-AD34-0BE114905A44}" type="pres">
      <dgm:prSet presAssocID="{23CA95F9-8BCF-40C1-B842-BCFFD43632F6}" presName="photoElip" presStyleLbl="node1" presStyleIdx="0" presStyleCnt="4" custScaleX="135512" custScaleY="135512" custLinFactX="76760" custLinFactNeighborX="100000" custLinFactNeighborY="-3390"/>
      <dgm:spPr>
        <a:prstGeom prst="rect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EE33220B-2292-4F19-BD6E-B7F529CD8414}" type="pres">
      <dgm:prSet presAssocID="{23CA95F9-8BCF-40C1-B842-BCFFD43632F6}" presName="iconSpace" presStyleCnt="0"/>
      <dgm:spPr/>
    </dgm:pt>
    <dgm:pt modelId="{FDFAF16A-4FD0-49F4-8593-32E9A31A4FF7}" type="pres">
      <dgm:prSet presAssocID="{23CA95F9-8BCF-40C1-B842-BCFFD43632F6}" presName="nameTx" presStyleLbl="revTx" presStyleIdx="0" presStyleCnt="8" custLinFactNeighborY="17872">
        <dgm:presLayoutVars>
          <dgm:chMax val="0"/>
          <dgm:chPref val="0"/>
        </dgm:presLayoutVars>
      </dgm:prSet>
      <dgm:spPr/>
    </dgm:pt>
    <dgm:pt modelId="{EEB88C88-E325-43D0-B163-BFD87C897361}" type="pres">
      <dgm:prSet presAssocID="{23CA95F9-8BCF-40C1-B842-BCFFD43632F6}" presName="txSpace" presStyleCnt="0"/>
      <dgm:spPr/>
    </dgm:pt>
    <dgm:pt modelId="{7D166BBB-55AF-452C-B9A0-94A1EE55FF4F}" type="pres">
      <dgm:prSet presAssocID="{23CA95F9-8BCF-40C1-B842-BCFFD43632F6}" presName="desTx" presStyleLbl="revTx" presStyleIdx="1" presStyleCnt="8">
        <dgm:presLayoutVars/>
      </dgm:prSet>
      <dgm:spPr/>
    </dgm:pt>
    <dgm:pt modelId="{860D3358-284A-4827-88CC-2F74FF5A1E56}" type="pres">
      <dgm:prSet presAssocID="{23CA95F9-8BCF-40C1-B842-BCFFD43632F6}" presName="bottSpace" presStyleCnt="0"/>
      <dgm:spPr/>
    </dgm:pt>
    <dgm:pt modelId="{0D4A0804-490F-47AA-B7FA-08C890B0D841}" type="pres">
      <dgm:prSet presAssocID="{D868EA7F-D868-4231-86D5-66D9B2DF2F62}" presName="sibTrans" presStyleCnt="0"/>
      <dgm:spPr/>
    </dgm:pt>
    <dgm:pt modelId="{E40BB94D-AE1C-4F05-8AA5-E9FA9A8CCCDE}" type="pres">
      <dgm:prSet presAssocID="{1E293C9C-50F7-4DF0-A45F-EF6AA41E15B2}" presName="compNode" presStyleCnt="0"/>
      <dgm:spPr/>
    </dgm:pt>
    <dgm:pt modelId="{1BC7C3C6-BE78-4F0A-9E69-54742F1AA0F3}" type="pres">
      <dgm:prSet presAssocID="{1E293C9C-50F7-4DF0-A45F-EF6AA41E15B2}" presName="topSpace" presStyleCnt="0"/>
      <dgm:spPr/>
    </dgm:pt>
    <dgm:pt modelId="{25238F18-07B8-41D8-8BD9-9F8514E8F9C4}" type="pres">
      <dgm:prSet presAssocID="{1E293C9C-50F7-4DF0-A45F-EF6AA41E15B2}" presName="photoElip" presStyleLbl="node1" presStyleIdx="1" presStyleCnt="4" custScaleX="135512" custScaleY="135512" custLinFactX="-60137" custLinFactNeighborX="-100000" custLinFactNeighborY="-3390"/>
      <dgm:spPr>
        <a:prstGeom prst="rect">
          <a:avLst/>
        </a:prstGeom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FFE343B-847F-4D3F-A2F9-B95E826EC656}" type="pres">
      <dgm:prSet presAssocID="{1E293C9C-50F7-4DF0-A45F-EF6AA41E15B2}" presName="iconSpace" presStyleCnt="0"/>
      <dgm:spPr/>
    </dgm:pt>
    <dgm:pt modelId="{866F95BB-E9D9-40E2-AB9F-99D5F69BA82A}" type="pres">
      <dgm:prSet presAssocID="{1E293C9C-50F7-4DF0-A45F-EF6AA41E15B2}" presName="nameTx" presStyleLbl="revTx" presStyleIdx="2" presStyleCnt="8" custLinFactNeighborY="17872">
        <dgm:presLayoutVars>
          <dgm:chMax val="0"/>
          <dgm:chPref val="0"/>
        </dgm:presLayoutVars>
      </dgm:prSet>
      <dgm:spPr/>
    </dgm:pt>
    <dgm:pt modelId="{B22197FE-7BF1-485D-9B2D-0AD12CF41435}" type="pres">
      <dgm:prSet presAssocID="{1E293C9C-50F7-4DF0-A45F-EF6AA41E15B2}" presName="txSpace" presStyleCnt="0"/>
      <dgm:spPr/>
    </dgm:pt>
    <dgm:pt modelId="{1223E777-77CB-4A9A-BF21-12B513842696}" type="pres">
      <dgm:prSet presAssocID="{1E293C9C-50F7-4DF0-A45F-EF6AA41E15B2}" presName="desTx" presStyleLbl="revTx" presStyleIdx="3" presStyleCnt="8">
        <dgm:presLayoutVars/>
      </dgm:prSet>
      <dgm:spPr/>
    </dgm:pt>
    <dgm:pt modelId="{48A93FE3-F550-4840-B560-2DB8553BED7D}" type="pres">
      <dgm:prSet presAssocID="{1E293C9C-50F7-4DF0-A45F-EF6AA41E15B2}" presName="bottSpace" presStyleCnt="0"/>
      <dgm:spPr/>
    </dgm:pt>
    <dgm:pt modelId="{DCDF700C-8587-4AD0-95CF-A8CEBB3AD30B}" type="pres">
      <dgm:prSet presAssocID="{E019F05B-61F4-4915-9D10-5D6F328EA591}" presName="sibTrans" presStyleCnt="0"/>
      <dgm:spPr/>
    </dgm:pt>
    <dgm:pt modelId="{D5C9CF54-A3DB-4262-A188-C006BBF08A29}" type="pres">
      <dgm:prSet presAssocID="{DA3F2F2F-B5A8-4CFD-ABCE-1BC48CD913AF}" presName="compNode" presStyleCnt="0"/>
      <dgm:spPr/>
    </dgm:pt>
    <dgm:pt modelId="{EB21A753-DAF6-4914-9F97-D017DE4534D0}" type="pres">
      <dgm:prSet presAssocID="{DA3F2F2F-B5A8-4CFD-ABCE-1BC48CD913AF}" presName="topSpace" presStyleCnt="0"/>
      <dgm:spPr/>
    </dgm:pt>
    <dgm:pt modelId="{418E44D8-60E4-4008-9F09-1A652C62E8A6}" type="pres">
      <dgm:prSet presAssocID="{DA3F2F2F-B5A8-4CFD-ABCE-1BC48CD913AF}" presName="photoElip" presStyleLbl="node1" presStyleIdx="2" presStyleCnt="4" custScaleX="135512" custScaleY="135512"/>
      <dgm:spPr>
        <a:prstGeom prst="rect">
          <a:avLst/>
        </a:prstGeom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51349271-76B0-4CC0-A678-325A9A4D3475}" type="pres">
      <dgm:prSet presAssocID="{DA3F2F2F-B5A8-4CFD-ABCE-1BC48CD913AF}" presName="iconSpace" presStyleCnt="0"/>
      <dgm:spPr/>
    </dgm:pt>
    <dgm:pt modelId="{9B5C14B8-8D61-4009-9F8C-194486F530FA}" type="pres">
      <dgm:prSet presAssocID="{DA3F2F2F-B5A8-4CFD-ABCE-1BC48CD913AF}" presName="nameTx" presStyleLbl="revTx" presStyleIdx="4" presStyleCnt="8" custLinFactNeighborY="17872">
        <dgm:presLayoutVars>
          <dgm:chMax val="0"/>
          <dgm:chPref val="0"/>
        </dgm:presLayoutVars>
      </dgm:prSet>
      <dgm:spPr/>
    </dgm:pt>
    <dgm:pt modelId="{7C23080D-6185-431F-BAF8-5277AA3C0E29}" type="pres">
      <dgm:prSet presAssocID="{DA3F2F2F-B5A8-4CFD-ABCE-1BC48CD913AF}" presName="txSpace" presStyleCnt="0"/>
      <dgm:spPr/>
    </dgm:pt>
    <dgm:pt modelId="{EE420F84-477D-4635-BEF8-66426E9A259D}" type="pres">
      <dgm:prSet presAssocID="{DA3F2F2F-B5A8-4CFD-ABCE-1BC48CD913AF}" presName="desTx" presStyleLbl="revTx" presStyleIdx="5" presStyleCnt="8" custLinFactY="-45265" custLinFactNeighborX="14101" custLinFactNeighborY="-100000">
        <dgm:presLayoutVars/>
      </dgm:prSet>
      <dgm:spPr/>
    </dgm:pt>
    <dgm:pt modelId="{DB61A93F-5AE0-4A97-AFE4-E1EA7F61D044}" type="pres">
      <dgm:prSet presAssocID="{DA3F2F2F-B5A8-4CFD-ABCE-1BC48CD913AF}" presName="bottSpace" presStyleCnt="0"/>
      <dgm:spPr/>
    </dgm:pt>
    <dgm:pt modelId="{75D7FAE6-857D-40F6-B564-3F282FD27B77}" type="pres">
      <dgm:prSet presAssocID="{038FE749-6004-418E-86C7-7C1B1D7930F4}" presName="sibTrans" presStyleCnt="0"/>
      <dgm:spPr/>
    </dgm:pt>
    <dgm:pt modelId="{F836F72C-94C1-41ED-BA62-813057647F9C}" type="pres">
      <dgm:prSet presAssocID="{B2F9B3BC-1849-4A4A-BBE4-752B9B492C76}" presName="compNode" presStyleCnt="0"/>
      <dgm:spPr/>
    </dgm:pt>
    <dgm:pt modelId="{8D7BA638-A338-4090-BADA-C1ECE7868394}" type="pres">
      <dgm:prSet presAssocID="{B2F9B3BC-1849-4A4A-BBE4-752B9B492C76}" presName="topSpace" presStyleCnt="0"/>
      <dgm:spPr/>
    </dgm:pt>
    <dgm:pt modelId="{04A8E640-7EB5-4EF2-8C83-19A3E5328324}" type="pres">
      <dgm:prSet presAssocID="{B2F9B3BC-1849-4A4A-BBE4-752B9B492C76}" presName="photoElip" presStyleLbl="node1" presStyleIdx="3" presStyleCnt="4" custScaleX="135512" custScaleY="135512"/>
      <dgm:spPr>
        <a:prstGeom prst="rect">
          <a:avLst/>
        </a:prstGeom>
        <a:blipFill dpi="0"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278B038A-7223-4C22-98FA-84D16AB2359F}" type="pres">
      <dgm:prSet presAssocID="{B2F9B3BC-1849-4A4A-BBE4-752B9B492C76}" presName="iconSpace" presStyleCnt="0"/>
      <dgm:spPr/>
    </dgm:pt>
    <dgm:pt modelId="{79C5F495-3DD9-41C8-99AE-150A333447D0}" type="pres">
      <dgm:prSet presAssocID="{B2F9B3BC-1849-4A4A-BBE4-752B9B492C76}" presName="nameTx" presStyleLbl="revTx" presStyleIdx="6" presStyleCnt="8" custLinFactNeighborY="17872">
        <dgm:presLayoutVars>
          <dgm:chMax val="0"/>
          <dgm:chPref val="0"/>
        </dgm:presLayoutVars>
      </dgm:prSet>
      <dgm:spPr/>
    </dgm:pt>
    <dgm:pt modelId="{0D329E5F-B8D6-4027-B396-6AF7DD7D0537}" type="pres">
      <dgm:prSet presAssocID="{B2F9B3BC-1849-4A4A-BBE4-752B9B492C76}" presName="txSpace" presStyleCnt="0"/>
      <dgm:spPr/>
    </dgm:pt>
    <dgm:pt modelId="{5A7600AF-A34B-4D03-B3D6-B3C760AE8E06}" type="pres">
      <dgm:prSet presAssocID="{B2F9B3BC-1849-4A4A-BBE4-752B9B492C76}" presName="desTx" presStyleLbl="revTx" presStyleIdx="7" presStyleCnt="8" custLinFactNeighborX="1819" custLinFactNeighborY="-7212">
        <dgm:presLayoutVars/>
      </dgm:prSet>
      <dgm:spPr/>
    </dgm:pt>
    <dgm:pt modelId="{F9799C58-A628-4E75-9DAC-6616D2E34649}" type="pres">
      <dgm:prSet presAssocID="{B2F9B3BC-1849-4A4A-BBE4-752B9B492C76}" presName="bottSpace" presStyleCnt="0"/>
      <dgm:spPr/>
    </dgm:pt>
  </dgm:ptLst>
  <dgm:cxnLst>
    <dgm:cxn modelId="{A7E7000F-0D10-4D88-844F-C9CB2A6A39DA}" srcId="{5C72703F-EB58-4B0C-8B2A-EDF2A51B2C6C}" destId="{1E293C9C-50F7-4DF0-A45F-EF6AA41E15B2}" srcOrd="1" destOrd="0" parTransId="{04936CC5-1B2F-4620-ABDF-F195956C3F4A}" sibTransId="{E019F05B-61F4-4915-9D10-5D6F328EA591}"/>
    <dgm:cxn modelId="{540FED75-CB4E-4EAD-804F-81226869B095}" type="presOf" srcId="{1E293C9C-50F7-4DF0-A45F-EF6AA41E15B2}" destId="{866F95BB-E9D9-40E2-AB9F-99D5F69BA82A}" srcOrd="0" destOrd="0" presId="urn:microsoft.com/office/officeart/2019/1/layout/PeoplePortraitsList"/>
    <dgm:cxn modelId="{4C525577-8965-4DD8-A876-005F65E1D723}" type="presOf" srcId="{B2F9B3BC-1849-4A4A-BBE4-752B9B492C76}" destId="{79C5F495-3DD9-41C8-99AE-150A333447D0}" srcOrd="0" destOrd="0" presId="urn:microsoft.com/office/officeart/2019/1/layout/PeoplePortraitsList"/>
    <dgm:cxn modelId="{103DE3A3-70BD-4C08-B354-5518A18B954E}" type="presOf" srcId="{DA3F2F2F-B5A8-4CFD-ABCE-1BC48CD913AF}" destId="{9B5C14B8-8D61-4009-9F8C-194486F530FA}" srcOrd="0" destOrd="0" presId="urn:microsoft.com/office/officeart/2019/1/layout/PeoplePortraitsList"/>
    <dgm:cxn modelId="{BB48F2B9-3F80-43D5-9223-76526A774C2D}" srcId="{5C72703F-EB58-4B0C-8B2A-EDF2A51B2C6C}" destId="{B2F9B3BC-1849-4A4A-BBE4-752B9B492C76}" srcOrd="3" destOrd="0" parTransId="{48FD486C-824F-4590-8CFC-BC1053E533DD}" sibTransId="{2946CE56-B018-4C0E-918D-0B36D170024F}"/>
    <dgm:cxn modelId="{E6EDE7CF-5B3F-4E2C-99EE-D5462F0EC9CE}" srcId="{5C72703F-EB58-4B0C-8B2A-EDF2A51B2C6C}" destId="{23CA95F9-8BCF-40C1-B842-BCFFD43632F6}" srcOrd="0" destOrd="0" parTransId="{FC4F4986-5DCD-4DC2-B7FD-2C5FABEF9979}" sibTransId="{D868EA7F-D868-4231-86D5-66D9B2DF2F62}"/>
    <dgm:cxn modelId="{307321D6-32A9-4F29-A35B-8328C6417311}" srcId="{5C72703F-EB58-4B0C-8B2A-EDF2A51B2C6C}" destId="{DA3F2F2F-B5A8-4CFD-ABCE-1BC48CD913AF}" srcOrd="2" destOrd="0" parTransId="{D4AFA5E0-6624-49A6-B10B-4FFA7483C001}" sibTransId="{038FE749-6004-418E-86C7-7C1B1D7930F4}"/>
    <dgm:cxn modelId="{DE44E4D8-C5CF-4438-860F-3C376D4D64F5}" type="presOf" srcId="{23CA95F9-8BCF-40C1-B842-BCFFD43632F6}" destId="{FDFAF16A-4FD0-49F4-8593-32E9A31A4FF7}" srcOrd="0" destOrd="0" presId="urn:microsoft.com/office/officeart/2019/1/layout/PeoplePortraitsList"/>
    <dgm:cxn modelId="{74A68EEE-876E-4134-B088-DC53246E11FE}" type="presOf" srcId="{5C72703F-EB58-4B0C-8B2A-EDF2A51B2C6C}" destId="{BF30E86D-EAFC-44CE-B56C-D7C5EC7742F3}" srcOrd="0" destOrd="0" presId="urn:microsoft.com/office/officeart/2019/1/layout/PeoplePortraitsList"/>
    <dgm:cxn modelId="{3D9D2C87-FAC6-440F-8296-405914DA77FA}" type="presParOf" srcId="{BF30E86D-EAFC-44CE-B56C-D7C5EC7742F3}" destId="{34A89649-B4A9-4A6F-8793-5A3DB37DDDA6}" srcOrd="0" destOrd="0" presId="urn:microsoft.com/office/officeart/2019/1/layout/PeoplePortraitsList"/>
    <dgm:cxn modelId="{10208EBB-3996-40BD-88FB-7743A0FCFC0C}" type="presParOf" srcId="{34A89649-B4A9-4A6F-8793-5A3DB37DDDA6}" destId="{FFB9F511-6797-4909-9D3B-89EBC96F25A8}" srcOrd="0" destOrd="0" presId="urn:microsoft.com/office/officeart/2019/1/layout/PeoplePortraitsList"/>
    <dgm:cxn modelId="{680FCFE1-C0D6-41B7-81EE-34F07569A758}" type="presParOf" srcId="{34A89649-B4A9-4A6F-8793-5A3DB37DDDA6}" destId="{73073D5B-7ADA-4F8B-AD34-0BE114905A44}" srcOrd="1" destOrd="0" presId="urn:microsoft.com/office/officeart/2019/1/layout/PeoplePortraitsList"/>
    <dgm:cxn modelId="{84E22014-947A-4B8C-A1FF-A1E4AAD40AF2}" type="presParOf" srcId="{34A89649-B4A9-4A6F-8793-5A3DB37DDDA6}" destId="{EE33220B-2292-4F19-BD6E-B7F529CD8414}" srcOrd="2" destOrd="0" presId="urn:microsoft.com/office/officeart/2019/1/layout/PeoplePortraitsList"/>
    <dgm:cxn modelId="{6B5D3C86-47CA-4D7E-A443-7DF8A6130E63}" type="presParOf" srcId="{34A89649-B4A9-4A6F-8793-5A3DB37DDDA6}" destId="{FDFAF16A-4FD0-49F4-8593-32E9A31A4FF7}" srcOrd="3" destOrd="0" presId="urn:microsoft.com/office/officeart/2019/1/layout/PeoplePortraitsList"/>
    <dgm:cxn modelId="{119527D7-3755-4E3D-BC66-7A27143BBB8B}" type="presParOf" srcId="{34A89649-B4A9-4A6F-8793-5A3DB37DDDA6}" destId="{EEB88C88-E325-43D0-B163-BFD87C897361}" srcOrd="4" destOrd="0" presId="urn:microsoft.com/office/officeart/2019/1/layout/PeoplePortraitsList"/>
    <dgm:cxn modelId="{8B410EAE-BFFA-4BD7-B4BA-16AABEF1EAA9}" type="presParOf" srcId="{34A89649-B4A9-4A6F-8793-5A3DB37DDDA6}" destId="{7D166BBB-55AF-452C-B9A0-94A1EE55FF4F}" srcOrd="5" destOrd="0" presId="urn:microsoft.com/office/officeart/2019/1/layout/PeoplePortraitsList"/>
    <dgm:cxn modelId="{02A3AE73-815E-459E-B530-44D4C95EF771}" type="presParOf" srcId="{34A89649-B4A9-4A6F-8793-5A3DB37DDDA6}" destId="{860D3358-284A-4827-88CC-2F74FF5A1E56}" srcOrd="6" destOrd="0" presId="urn:microsoft.com/office/officeart/2019/1/layout/PeoplePortraitsList"/>
    <dgm:cxn modelId="{6C30D5CD-53EE-463E-B6E2-B237F041E4C3}" type="presParOf" srcId="{BF30E86D-EAFC-44CE-B56C-D7C5EC7742F3}" destId="{0D4A0804-490F-47AA-B7FA-08C890B0D841}" srcOrd="1" destOrd="0" presId="urn:microsoft.com/office/officeart/2019/1/layout/PeoplePortraitsList"/>
    <dgm:cxn modelId="{E4C40201-6BC4-420D-A8E7-A3465911B5D7}" type="presParOf" srcId="{BF30E86D-EAFC-44CE-B56C-D7C5EC7742F3}" destId="{E40BB94D-AE1C-4F05-8AA5-E9FA9A8CCCDE}" srcOrd="2" destOrd="0" presId="urn:microsoft.com/office/officeart/2019/1/layout/PeoplePortraitsList"/>
    <dgm:cxn modelId="{DF091FE9-5356-4A17-932D-C2EAD2530E8C}" type="presParOf" srcId="{E40BB94D-AE1C-4F05-8AA5-E9FA9A8CCCDE}" destId="{1BC7C3C6-BE78-4F0A-9E69-54742F1AA0F3}" srcOrd="0" destOrd="0" presId="urn:microsoft.com/office/officeart/2019/1/layout/PeoplePortraitsList"/>
    <dgm:cxn modelId="{43A6DAE1-8229-474F-B737-E5233B5044F7}" type="presParOf" srcId="{E40BB94D-AE1C-4F05-8AA5-E9FA9A8CCCDE}" destId="{25238F18-07B8-41D8-8BD9-9F8514E8F9C4}" srcOrd="1" destOrd="0" presId="urn:microsoft.com/office/officeart/2019/1/layout/PeoplePortraitsList"/>
    <dgm:cxn modelId="{811B328F-D513-4A25-BB09-9EDD8689ED34}" type="presParOf" srcId="{E40BB94D-AE1C-4F05-8AA5-E9FA9A8CCCDE}" destId="{6FFE343B-847F-4D3F-A2F9-B95E826EC656}" srcOrd="2" destOrd="0" presId="urn:microsoft.com/office/officeart/2019/1/layout/PeoplePortraitsList"/>
    <dgm:cxn modelId="{B86088D4-B825-4152-895F-72CD7428D68F}" type="presParOf" srcId="{E40BB94D-AE1C-4F05-8AA5-E9FA9A8CCCDE}" destId="{866F95BB-E9D9-40E2-AB9F-99D5F69BA82A}" srcOrd="3" destOrd="0" presId="urn:microsoft.com/office/officeart/2019/1/layout/PeoplePortraitsList"/>
    <dgm:cxn modelId="{9DF4ADBA-E8BF-45F3-B4C1-57BC4E46838A}" type="presParOf" srcId="{E40BB94D-AE1C-4F05-8AA5-E9FA9A8CCCDE}" destId="{B22197FE-7BF1-485D-9B2D-0AD12CF41435}" srcOrd="4" destOrd="0" presId="urn:microsoft.com/office/officeart/2019/1/layout/PeoplePortraitsList"/>
    <dgm:cxn modelId="{AE599A69-85C5-4380-827C-D751478A667D}" type="presParOf" srcId="{E40BB94D-AE1C-4F05-8AA5-E9FA9A8CCCDE}" destId="{1223E777-77CB-4A9A-BF21-12B513842696}" srcOrd="5" destOrd="0" presId="urn:microsoft.com/office/officeart/2019/1/layout/PeoplePortraitsList"/>
    <dgm:cxn modelId="{F8E06700-DE35-4D59-8FE6-04C15FF36365}" type="presParOf" srcId="{E40BB94D-AE1C-4F05-8AA5-E9FA9A8CCCDE}" destId="{48A93FE3-F550-4840-B560-2DB8553BED7D}" srcOrd="6" destOrd="0" presId="urn:microsoft.com/office/officeart/2019/1/layout/PeoplePortraitsList"/>
    <dgm:cxn modelId="{B3BC6484-B724-49D7-B0A5-B96774D6C5A7}" type="presParOf" srcId="{BF30E86D-EAFC-44CE-B56C-D7C5EC7742F3}" destId="{DCDF700C-8587-4AD0-95CF-A8CEBB3AD30B}" srcOrd="3" destOrd="0" presId="urn:microsoft.com/office/officeart/2019/1/layout/PeoplePortraitsList"/>
    <dgm:cxn modelId="{123A582B-C4F8-4519-967F-856EBB9F6F06}" type="presParOf" srcId="{BF30E86D-EAFC-44CE-B56C-D7C5EC7742F3}" destId="{D5C9CF54-A3DB-4262-A188-C006BBF08A29}" srcOrd="4" destOrd="0" presId="urn:microsoft.com/office/officeart/2019/1/layout/PeoplePortraitsList"/>
    <dgm:cxn modelId="{0A329E61-D0BD-4638-AFBB-ECC1E1BB2FE5}" type="presParOf" srcId="{D5C9CF54-A3DB-4262-A188-C006BBF08A29}" destId="{EB21A753-DAF6-4914-9F97-D017DE4534D0}" srcOrd="0" destOrd="0" presId="urn:microsoft.com/office/officeart/2019/1/layout/PeoplePortraitsList"/>
    <dgm:cxn modelId="{4E8CFC80-611A-4174-A442-0AFBB471F58A}" type="presParOf" srcId="{D5C9CF54-A3DB-4262-A188-C006BBF08A29}" destId="{418E44D8-60E4-4008-9F09-1A652C62E8A6}" srcOrd="1" destOrd="0" presId="urn:microsoft.com/office/officeart/2019/1/layout/PeoplePortraitsList"/>
    <dgm:cxn modelId="{D991B0D3-565F-44D9-A83F-197781E114D0}" type="presParOf" srcId="{D5C9CF54-A3DB-4262-A188-C006BBF08A29}" destId="{51349271-76B0-4CC0-A678-325A9A4D3475}" srcOrd="2" destOrd="0" presId="urn:microsoft.com/office/officeart/2019/1/layout/PeoplePortraitsList"/>
    <dgm:cxn modelId="{7FC54EBB-A416-48DA-AADE-209AE477B46E}" type="presParOf" srcId="{D5C9CF54-A3DB-4262-A188-C006BBF08A29}" destId="{9B5C14B8-8D61-4009-9F8C-194486F530FA}" srcOrd="3" destOrd="0" presId="urn:microsoft.com/office/officeart/2019/1/layout/PeoplePortraitsList"/>
    <dgm:cxn modelId="{2DCC0C79-D17C-4625-A51E-8C6146272B0A}" type="presParOf" srcId="{D5C9CF54-A3DB-4262-A188-C006BBF08A29}" destId="{7C23080D-6185-431F-BAF8-5277AA3C0E29}" srcOrd="4" destOrd="0" presId="urn:microsoft.com/office/officeart/2019/1/layout/PeoplePortraitsList"/>
    <dgm:cxn modelId="{A2D210FF-C687-4AED-82B0-395AAD28B698}" type="presParOf" srcId="{D5C9CF54-A3DB-4262-A188-C006BBF08A29}" destId="{EE420F84-477D-4635-BEF8-66426E9A259D}" srcOrd="5" destOrd="0" presId="urn:microsoft.com/office/officeart/2019/1/layout/PeoplePortraitsList"/>
    <dgm:cxn modelId="{948ADD0E-8022-4129-AB57-AF1F16DEEC20}" type="presParOf" srcId="{D5C9CF54-A3DB-4262-A188-C006BBF08A29}" destId="{DB61A93F-5AE0-4A97-AFE4-E1EA7F61D044}" srcOrd="6" destOrd="0" presId="urn:microsoft.com/office/officeart/2019/1/layout/PeoplePortraitsList"/>
    <dgm:cxn modelId="{B37D38BA-04F9-4FDE-90E3-13C84B9D3351}" type="presParOf" srcId="{BF30E86D-EAFC-44CE-B56C-D7C5EC7742F3}" destId="{75D7FAE6-857D-40F6-B564-3F282FD27B77}" srcOrd="5" destOrd="0" presId="urn:microsoft.com/office/officeart/2019/1/layout/PeoplePortraitsList"/>
    <dgm:cxn modelId="{C9461069-5B02-4E7D-89BF-60D89C5520D1}" type="presParOf" srcId="{BF30E86D-EAFC-44CE-B56C-D7C5EC7742F3}" destId="{F836F72C-94C1-41ED-BA62-813057647F9C}" srcOrd="6" destOrd="0" presId="urn:microsoft.com/office/officeart/2019/1/layout/PeoplePortraitsList"/>
    <dgm:cxn modelId="{074A72EB-DB29-40AB-9670-D77CF64F72EE}" type="presParOf" srcId="{F836F72C-94C1-41ED-BA62-813057647F9C}" destId="{8D7BA638-A338-4090-BADA-C1ECE7868394}" srcOrd="0" destOrd="0" presId="urn:microsoft.com/office/officeart/2019/1/layout/PeoplePortraitsList"/>
    <dgm:cxn modelId="{ACF70A6D-0F45-437B-9C70-8A65D4111C5E}" type="presParOf" srcId="{F836F72C-94C1-41ED-BA62-813057647F9C}" destId="{04A8E640-7EB5-4EF2-8C83-19A3E5328324}" srcOrd="1" destOrd="0" presId="urn:microsoft.com/office/officeart/2019/1/layout/PeoplePortraitsList"/>
    <dgm:cxn modelId="{207CB733-8608-4FD4-8942-AEF56B8AD050}" type="presParOf" srcId="{F836F72C-94C1-41ED-BA62-813057647F9C}" destId="{278B038A-7223-4C22-98FA-84D16AB2359F}" srcOrd="2" destOrd="0" presId="urn:microsoft.com/office/officeart/2019/1/layout/PeoplePortraitsList"/>
    <dgm:cxn modelId="{ABBDB8AD-1D60-4A5E-A05E-58E73FB4EE6D}" type="presParOf" srcId="{F836F72C-94C1-41ED-BA62-813057647F9C}" destId="{79C5F495-3DD9-41C8-99AE-150A333447D0}" srcOrd="3" destOrd="0" presId="urn:microsoft.com/office/officeart/2019/1/layout/PeoplePortraitsList"/>
    <dgm:cxn modelId="{4C2F2B28-9C3F-433B-AB15-CE2605DCD325}" type="presParOf" srcId="{F836F72C-94C1-41ED-BA62-813057647F9C}" destId="{0D329E5F-B8D6-4027-B396-6AF7DD7D0537}" srcOrd="4" destOrd="0" presId="urn:microsoft.com/office/officeart/2019/1/layout/PeoplePortraitsList"/>
    <dgm:cxn modelId="{A3CD0915-11F1-4C29-91BA-EF724E1525A8}" type="presParOf" srcId="{F836F72C-94C1-41ED-BA62-813057647F9C}" destId="{5A7600AF-A34B-4D03-B3D6-B3C760AE8E06}" srcOrd="5" destOrd="0" presId="urn:microsoft.com/office/officeart/2019/1/layout/PeoplePortraitsList"/>
    <dgm:cxn modelId="{82E4B52A-F0D2-438B-8CA3-5A6EB2771E78}" type="presParOf" srcId="{F836F72C-94C1-41ED-BA62-813057647F9C}" destId="{F9799C58-A628-4E75-9DAC-6616D2E34649}" srcOrd="6" destOrd="0" presId="urn:microsoft.com/office/officeart/2019/1/layout/PeoplePortraits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C6962E-1541-48C9-88B9-DF7444BF00E8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B9BBD70-B663-406A-B5BF-479125D42B64}">
      <dgm:prSet/>
      <dgm:spPr/>
      <dgm:t>
        <a:bodyPr/>
        <a:lstStyle/>
        <a:p>
          <a:r>
            <a:rPr lang="en-US" dirty="0"/>
            <a:t>Is there some sin that is growing in secret in your life?</a:t>
          </a:r>
        </a:p>
      </dgm:t>
    </dgm:pt>
    <dgm:pt modelId="{28537B0B-B18B-4CDD-A4D0-18C99096CC27}" type="parTrans" cxnId="{B6C155AD-87DD-4668-AD20-01AAB89C760B}">
      <dgm:prSet/>
      <dgm:spPr/>
      <dgm:t>
        <a:bodyPr/>
        <a:lstStyle/>
        <a:p>
          <a:endParaRPr lang="en-US"/>
        </a:p>
      </dgm:t>
    </dgm:pt>
    <dgm:pt modelId="{5E8D6D2E-71CC-4D7F-BF48-9411F0C5EDDD}" type="sibTrans" cxnId="{B6C155AD-87DD-4668-AD20-01AAB89C760B}">
      <dgm:prSet phldrT="1"/>
      <dgm:spPr/>
      <dgm:t>
        <a:bodyPr/>
        <a:lstStyle/>
        <a:p>
          <a:r>
            <a:rPr lang="en-US"/>
            <a:t>1</a:t>
          </a:r>
        </a:p>
      </dgm:t>
    </dgm:pt>
    <dgm:pt modelId="{5A9C0611-6F79-4035-B8E1-E0AE5791FB74}">
      <dgm:prSet/>
      <dgm:spPr/>
      <dgm:t>
        <a:bodyPr/>
        <a:lstStyle/>
        <a:p>
          <a:r>
            <a:rPr lang="en-US" dirty="0"/>
            <a:t>Is there something that is impeding harmony that you should speak up about?</a:t>
          </a:r>
        </a:p>
      </dgm:t>
    </dgm:pt>
    <dgm:pt modelId="{80CDD2EF-DAD6-47B0-BCB6-05E91C768F49}" type="parTrans" cxnId="{89C5AD3C-DC40-47E7-BA82-50783432DBB3}">
      <dgm:prSet/>
      <dgm:spPr/>
      <dgm:t>
        <a:bodyPr/>
        <a:lstStyle/>
        <a:p>
          <a:endParaRPr lang="en-US"/>
        </a:p>
      </dgm:t>
    </dgm:pt>
    <dgm:pt modelId="{6671D895-E2B8-4515-8FFA-C8D3B77E1814}" type="sibTrans" cxnId="{89C5AD3C-DC40-47E7-BA82-50783432DBB3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CD3D9551-36A5-44A5-A57A-4287A8C5D5FA}">
      <dgm:prSet/>
      <dgm:spPr/>
      <dgm:t>
        <a:bodyPr/>
        <a:lstStyle/>
        <a:p>
          <a:r>
            <a:rPr lang="en-US" dirty="0"/>
            <a:t>What can you do to promote greater racial harmony both in the church and outside of it?</a:t>
          </a:r>
        </a:p>
      </dgm:t>
    </dgm:pt>
    <dgm:pt modelId="{CD4AFC62-FF53-4794-BDF5-8591C146A4EB}" type="parTrans" cxnId="{714A1616-982F-4A6F-A61D-DE0243F9D763}">
      <dgm:prSet/>
      <dgm:spPr/>
      <dgm:t>
        <a:bodyPr/>
        <a:lstStyle/>
        <a:p>
          <a:endParaRPr lang="en-US"/>
        </a:p>
      </dgm:t>
    </dgm:pt>
    <dgm:pt modelId="{9CDED3B4-112B-4FC6-A51E-2D4ADD677238}" type="sibTrans" cxnId="{714A1616-982F-4A6F-A61D-DE0243F9D763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9D45DB6D-505E-48D0-9E98-31E66FAFB9DE}" type="pres">
      <dgm:prSet presAssocID="{74C6962E-1541-48C9-88B9-DF7444BF00E8}" presName="Name0" presStyleCnt="0">
        <dgm:presLayoutVars>
          <dgm:animLvl val="lvl"/>
          <dgm:resizeHandles val="exact"/>
        </dgm:presLayoutVars>
      </dgm:prSet>
      <dgm:spPr/>
    </dgm:pt>
    <dgm:pt modelId="{9DD4DA28-3787-409B-9173-FEFF4D86D360}" type="pres">
      <dgm:prSet presAssocID="{3B9BBD70-B663-406A-B5BF-479125D42B64}" presName="compositeNode" presStyleCnt="0">
        <dgm:presLayoutVars>
          <dgm:bulletEnabled val="1"/>
        </dgm:presLayoutVars>
      </dgm:prSet>
      <dgm:spPr/>
    </dgm:pt>
    <dgm:pt modelId="{3774637C-52DF-4F2D-A183-497F7A4D7F8E}" type="pres">
      <dgm:prSet presAssocID="{3B9BBD70-B663-406A-B5BF-479125D42B64}" presName="bgRect" presStyleLbl="bgAccFollowNode1" presStyleIdx="0" presStyleCnt="3"/>
      <dgm:spPr/>
    </dgm:pt>
    <dgm:pt modelId="{F92D2404-8DD0-4F9B-BC8C-E2B6A3E8AA2A}" type="pres">
      <dgm:prSet presAssocID="{5E8D6D2E-71CC-4D7F-BF48-9411F0C5EDDD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F199E512-55FE-4504-9EDF-A14BCAE77373}" type="pres">
      <dgm:prSet presAssocID="{3B9BBD70-B663-406A-B5BF-479125D42B64}" presName="bottomLine" presStyleLbl="alignNode1" presStyleIdx="1" presStyleCnt="6">
        <dgm:presLayoutVars/>
      </dgm:prSet>
      <dgm:spPr/>
    </dgm:pt>
    <dgm:pt modelId="{929A2484-FF86-4EFE-8747-082C900B2994}" type="pres">
      <dgm:prSet presAssocID="{3B9BBD70-B663-406A-B5BF-479125D42B64}" presName="nodeText" presStyleLbl="bgAccFollowNode1" presStyleIdx="0" presStyleCnt="3">
        <dgm:presLayoutVars>
          <dgm:bulletEnabled val="1"/>
        </dgm:presLayoutVars>
      </dgm:prSet>
      <dgm:spPr/>
    </dgm:pt>
    <dgm:pt modelId="{0A6AF3A1-FD4B-439C-B7B7-B4EB1ECB4AE9}" type="pres">
      <dgm:prSet presAssocID="{5E8D6D2E-71CC-4D7F-BF48-9411F0C5EDDD}" presName="sibTrans" presStyleCnt="0"/>
      <dgm:spPr/>
    </dgm:pt>
    <dgm:pt modelId="{7BB12E90-1CAB-48F4-A4E8-E2B7410425C6}" type="pres">
      <dgm:prSet presAssocID="{5A9C0611-6F79-4035-B8E1-E0AE5791FB74}" presName="compositeNode" presStyleCnt="0">
        <dgm:presLayoutVars>
          <dgm:bulletEnabled val="1"/>
        </dgm:presLayoutVars>
      </dgm:prSet>
      <dgm:spPr/>
    </dgm:pt>
    <dgm:pt modelId="{4C9BC510-5C65-4CD1-8675-4223020A5F7A}" type="pres">
      <dgm:prSet presAssocID="{5A9C0611-6F79-4035-B8E1-E0AE5791FB74}" presName="bgRect" presStyleLbl="bgAccFollowNode1" presStyleIdx="1" presStyleCnt="3"/>
      <dgm:spPr/>
    </dgm:pt>
    <dgm:pt modelId="{6E963FED-782F-4FA6-B01D-0A884E1A2923}" type="pres">
      <dgm:prSet presAssocID="{6671D895-E2B8-4515-8FFA-C8D3B77E1814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7B5B79AE-D351-4CB5-91EF-02FF51293BD1}" type="pres">
      <dgm:prSet presAssocID="{5A9C0611-6F79-4035-B8E1-E0AE5791FB74}" presName="bottomLine" presStyleLbl="alignNode1" presStyleIdx="3" presStyleCnt="6">
        <dgm:presLayoutVars/>
      </dgm:prSet>
      <dgm:spPr/>
    </dgm:pt>
    <dgm:pt modelId="{06A8D4BC-C00B-4DCB-94ED-0543E241C533}" type="pres">
      <dgm:prSet presAssocID="{5A9C0611-6F79-4035-B8E1-E0AE5791FB74}" presName="nodeText" presStyleLbl="bgAccFollowNode1" presStyleIdx="1" presStyleCnt="3">
        <dgm:presLayoutVars>
          <dgm:bulletEnabled val="1"/>
        </dgm:presLayoutVars>
      </dgm:prSet>
      <dgm:spPr/>
    </dgm:pt>
    <dgm:pt modelId="{AE3D5D0C-ACA2-42B3-8ECB-F96F832B3559}" type="pres">
      <dgm:prSet presAssocID="{6671D895-E2B8-4515-8FFA-C8D3B77E1814}" presName="sibTrans" presStyleCnt="0"/>
      <dgm:spPr/>
    </dgm:pt>
    <dgm:pt modelId="{0CB8C489-5BC5-4FD4-9793-EA74AA608936}" type="pres">
      <dgm:prSet presAssocID="{CD3D9551-36A5-44A5-A57A-4287A8C5D5FA}" presName="compositeNode" presStyleCnt="0">
        <dgm:presLayoutVars>
          <dgm:bulletEnabled val="1"/>
        </dgm:presLayoutVars>
      </dgm:prSet>
      <dgm:spPr/>
    </dgm:pt>
    <dgm:pt modelId="{A9699D5A-FF17-4425-A581-89C6D9FBF70B}" type="pres">
      <dgm:prSet presAssocID="{CD3D9551-36A5-44A5-A57A-4287A8C5D5FA}" presName="bgRect" presStyleLbl="bgAccFollowNode1" presStyleIdx="2" presStyleCnt="3"/>
      <dgm:spPr/>
    </dgm:pt>
    <dgm:pt modelId="{8E736129-3BD6-4F5A-BDFD-2CE845F8A6D0}" type="pres">
      <dgm:prSet presAssocID="{9CDED3B4-112B-4FC6-A51E-2D4ADD677238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D25EB561-85AE-4644-B5C8-83B34606A862}" type="pres">
      <dgm:prSet presAssocID="{CD3D9551-36A5-44A5-A57A-4287A8C5D5FA}" presName="bottomLine" presStyleLbl="alignNode1" presStyleIdx="5" presStyleCnt="6">
        <dgm:presLayoutVars/>
      </dgm:prSet>
      <dgm:spPr/>
    </dgm:pt>
    <dgm:pt modelId="{2DDA120E-F8AA-4E5E-A86F-08C46B798C44}" type="pres">
      <dgm:prSet presAssocID="{CD3D9551-36A5-44A5-A57A-4287A8C5D5FA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F5BE7C0A-248E-4CC1-8A42-1465A6E3BBC9}" type="presOf" srcId="{74C6962E-1541-48C9-88B9-DF7444BF00E8}" destId="{9D45DB6D-505E-48D0-9E98-31E66FAFB9DE}" srcOrd="0" destOrd="0" presId="urn:microsoft.com/office/officeart/2016/7/layout/BasicLinearProcessNumbered"/>
    <dgm:cxn modelId="{714A1616-982F-4A6F-A61D-DE0243F9D763}" srcId="{74C6962E-1541-48C9-88B9-DF7444BF00E8}" destId="{CD3D9551-36A5-44A5-A57A-4287A8C5D5FA}" srcOrd="2" destOrd="0" parTransId="{CD4AFC62-FF53-4794-BDF5-8591C146A4EB}" sibTransId="{9CDED3B4-112B-4FC6-A51E-2D4ADD677238}"/>
    <dgm:cxn modelId="{ED15DC23-92D8-4312-8F47-BB6C03E7D84A}" type="presOf" srcId="{5E8D6D2E-71CC-4D7F-BF48-9411F0C5EDDD}" destId="{F92D2404-8DD0-4F9B-BC8C-E2B6A3E8AA2A}" srcOrd="0" destOrd="0" presId="urn:microsoft.com/office/officeart/2016/7/layout/BasicLinearProcessNumbered"/>
    <dgm:cxn modelId="{C6352E2E-43E0-413F-B1CC-7D0D9FAC9515}" type="presOf" srcId="{CD3D9551-36A5-44A5-A57A-4287A8C5D5FA}" destId="{A9699D5A-FF17-4425-A581-89C6D9FBF70B}" srcOrd="0" destOrd="0" presId="urn:microsoft.com/office/officeart/2016/7/layout/BasicLinearProcessNumbered"/>
    <dgm:cxn modelId="{89C5AD3C-DC40-47E7-BA82-50783432DBB3}" srcId="{74C6962E-1541-48C9-88B9-DF7444BF00E8}" destId="{5A9C0611-6F79-4035-B8E1-E0AE5791FB74}" srcOrd="1" destOrd="0" parTransId="{80CDD2EF-DAD6-47B0-BCB6-05E91C768F49}" sibTransId="{6671D895-E2B8-4515-8FFA-C8D3B77E1814}"/>
    <dgm:cxn modelId="{447FB34D-D4EB-42D2-A7B9-184223D83568}" type="presOf" srcId="{5A9C0611-6F79-4035-B8E1-E0AE5791FB74}" destId="{06A8D4BC-C00B-4DCB-94ED-0543E241C533}" srcOrd="1" destOrd="0" presId="urn:microsoft.com/office/officeart/2016/7/layout/BasicLinearProcessNumbered"/>
    <dgm:cxn modelId="{C5382258-821F-4A30-858A-8D00247E4D0B}" type="presOf" srcId="{6671D895-E2B8-4515-8FFA-C8D3B77E1814}" destId="{6E963FED-782F-4FA6-B01D-0A884E1A2923}" srcOrd="0" destOrd="0" presId="urn:microsoft.com/office/officeart/2016/7/layout/BasicLinearProcessNumbered"/>
    <dgm:cxn modelId="{D414D18F-D4DF-4DBF-B548-05274915474C}" type="presOf" srcId="{9CDED3B4-112B-4FC6-A51E-2D4ADD677238}" destId="{8E736129-3BD6-4F5A-BDFD-2CE845F8A6D0}" srcOrd="0" destOrd="0" presId="urn:microsoft.com/office/officeart/2016/7/layout/BasicLinearProcessNumbered"/>
    <dgm:cxn modelId="{26BED399-9323-44E1-B9D3-5887D12AEC64}" type="presOf" srcId="{5A9C0611-6F79-4035-B8E1-E0AE5791FB74}" destId="{4C9BC510-5C65-4CD1-8675-4223020A5F7A}" srcOrd="0" destOrd="0" presId="urn:microsoft.com/office/officeart/2016/7/layout/BasicLinearProcessNumbered"/>
    <dgm:cxn modelId="{B6C155AD-87DD-4668-AD20-01AAB89C760B}" srcId="{74C6962E-1541-48C9-88B9-DF7444BF00E8}" destId="{3B9BBD70-B663-406A-B5BF-479125D42B64}" srcOrd="0" destOrd="0" parTransId="{28537B0B-B18B-4CDD-A4D0-18C99096CC27}" sibTransId="{5E8D6D2E-71CC-4D7F-BF48-9411F0C5EDDD}"/>
    <dgm:cxn modelId="{9E6852AF-2D0E-4025-BBE0-0D1C6CFDF12A}" type="presOf" srcId="{3B9BBD70-B663-406A-B5BF-479125D42B64}" destId="{3774637C-52DF-4F2D-A183-497F7A4D7F8E}" srcOrd="0" destOrd="0" presId="urn:microsoft.com/office/officeart/2016/7/layout/BasicLinearProcessNumbered"/>
    <dgm:cxn modelId="{09C753DB-D71A-49DC-BC1A-CB00B0B360E5}" type="presOf" srcId="{CD3D9551-36A5-44A5-A57A-4287A8C5D5FA}" destId="{2DDA120E-F8AA-4E5E-A86F-08C46B798C44}" srcOrd="1" destOrd="0" presId="urn:microsoft.com/office/officeart/2016/7/layout/BasicLinearProcessNumbered"/>
    <dgm:cxn modelId="{E4A105E1-1829-47D1-AE3A-3B8767CBDD19}" type="presOf" srcId="{3B9BBD70-B663-406A-B5BF-479125D42B64}" destId="{929A2484-FF86-4EFE-8747-082C900B2994}" srcOrd="1" destOrd="0" presId="urn:microsoft.com/office/officeart/2016/7/layout/BasicLinearProcessNumbered"/>
    <dgm:cxn modelId="{7B6B7F2D-5FE1-456B-8330-540178A4F73E}" type="presParOf" srcId="{9D45DB6D-505E-48D0-9E98-31E66FAFB9DE}" destId="{9DD4DA28-3787-409B-9173-FEFF4D86D360}" srcOrd="0" destOrd="0" presId="urn:microsoft.com/office/officeart/2016/7/layout/BasicLinearProcessNumbered"/>
    <dgm:cxn modelId="{A020066D-FEB4-474E-99D3-59CC5DDD483A}" type="presParOf" srcId="{9DD4DA28-3787-409B-9173-FEFF4D86D360}" destId="{3774637C-52DF-4F2D-A183-497F7A4D7F8E}" srcOrd="0" destOrd="0" presId="urn:microsoft.com/office/officeart/2016/7/layout/BasicLinearProcessNumbered"/>
    <dgm:cxn modelId="{8578E484-5F10-4E38-9CCA-608CE1381F40}" type="presParOf" srcId="{9DD4DA28-3787-409B-9173-FEFF4D86D360}" destId="{F92D2404-8DD0-4F9B-BC8C-E2B6A3E8AA2A}" srcOrd="1" destOrd="0" presId="urn:microsoft.com/office/officeart/2016/7/layout/BasicLinearProcessNumbered"/>
    <dgm:cxn modelId="{2FB519EC-3846-4572-B339-3FE0F396257A}" type="presParOf" srcId="{9DD4DA28-3787-409B-9173-FEFF4D86D360}" destId="{F199E512-55FE-4504-9EDF-A14BCAE77373}" srcOrd="2" destOrd="0" presId="urn:microsoft.com/office/officeart/2016/7/layout/BasicLinearProcessNumbered"/>
    <dgm:cxn modelId="{D7C3D217-95CF-4C57-8A2C-1F0879C57D08}" type="presParOf" srcId="{9DD4DA28-3787-409B-9173-FEFF4D86D360}" destId="{929A2484-FF86-4EFE-8747-082C900B2994}" srcOrd="3" destOrd="0" presId="urn:microsoft.com/office/officeart/2016/7/layout/BasicLinearProcessNumbered"/>
    <dgm:cxn modelId="{79C63F75-91F4-4FC8-8880-5A357A25607B}" type="presParOf" srcId="{9D45DB6D-505E-48D0-9E98-31E66FAFB9DE}" destId="{0A6AF3A1-FD4B-439C-B7B7-B4EB1ECB4AE9}" srcOrd="1" destOrd="0" presId="urn:microsoft.com/office/officeart/2016/7/layout/BasicLinearProcessNumbered"/>
    <dgm:cxn modelId="{4A2CCBEA-9E6E-4E6C-82D5-924F2ADA62AA}" type="presParOf" srcId="{9D45DB6D-505E-48D0-9E98-31E66FAFB9DE}" destId="{7BB12E90-1CAB-48F4-A4E8-E2B7410425C6}" srcOrd="2" destOrd="0" presId="urn:microsoft.com/office/officeart/2016/7/layout/BasicLinearProcessNumbered"/>
    <dgm:cxn modelId="{76DB1DDE-EC6F-4BEC-AD15-A535BE0EB88C}" type="presParOf" srcId="{7BB12E90-1CAB-48F4-A4E8-E2B7410425C6}" destId="{4C9BC510-5C65-4CD1-8675-4223020A5F7A}" srcOrd="0" destOrd="0" presId="urn:microsoft.com/office/officeart/2016/7/layout/BasicLinearProcessNumbered"/>
    <dgm:cxn modelId="{B546CCE0-8C33-492C-980E-DAB48E693D7B}" type="presParOf" srcId="{7BB12E90-1CAB-48F4-A4E8-E2B7410425C6}" destId="{6E963FED-782F-4FA6-B01D-0A884E1A2923}" srcOrd="1" destOrd="0" presId="urn:microsoft.com/office/officeart/2016/7/layout/BasicLinearProcessNumbered"/>
    <dgm:cxn modelId="{6B7AE29F-8BD1-420A-A27A-710FDBA7AEE2}" type="presParOf" srcId="{7BB12E90-1CAB-48F4-A4E8-E2B7410425C6}" destId="{7B5B79AE-D351-4CB5-91EF-02FF51293BD1}" srcOrd="2" destOrd="0" presId="urn:microsoft.com/office/officeart/2016/7/layout/BasicLinearProcessNumbered"/>
    <dgm:cxn modelId="{7BF64BAF-7669-4AEF-92AF-C3F07626B1A0}" type="presParOf" srcId="{7BB12E90-1CAB-48F4-A4E8-E2B7410425C6}" destId="{06A8D4BC-C00B-4DCB-94ED-0543E241C533}" srcOrd="3" destOrd="0" presId="urn:microsoft.com/office/officeart/2016/7/layout/BasicLinearProcessNumbered"/>
    <dgm:cxn modelId="{29210470-8E42-4DE5-AEAB-1EE4C6321867}" type="presParOf" srcId="{9D45DB6D-505E-48D0-9E98-31E66FAFB9DE}" destId="{AE3D5D0C-ACA2-42B3-8ECB-F96F832B3559}" srcOrd="3" destOrd="0" presId="urn:microsoft.com/office/officeart/2016/7/layout/BasicLinearProcessNumbered"/>
    <dgm:cxn modelId="{E4BD81FD-5CB7-4FE0-80E9-87DDC609C8FA}" type="presParOf" srcId="{9D45DB6D-505E-48D0-9E98-31E66FAFB9DE}" destId="{0CB8C489-5BC5-4FD4-9793-EA74AA608936}" srcOrd="4" destOrd="0" presId="urn:microsoft.com/office/officeart/2016/7/layout/BasicLinearProcessNumbered"/>
    <dgm:cxn modelId="{12926472-CAA2-4A10-B131-1EBA0AB54004}" type="presParOf" srcId="{0CB8C489-5BC5-4FD4-9793-EA74AA608936}" destId="{A9699D5A-FF17-4425-A581-89C6D9FBF70B}" srcOrd="0" destOrd="0" presId="urn:microsoft.com/office/officeart/2016/7/layout/BasicLinearProcessNumbered"/>
    <dgm:cxn modelId="{E2DBF30A-6A3F-4183-80B2-A037CAC5C929}" type="presParOf" srcId="{0CB8C489-5BC5-4FD4-9793-EA74AA608936}" destId="{8E736129-3BD6-4F5A-BDFD-2CE845F8A6D0}" srcOrd="1" destOrd="0" presId="urn:microsoft.com/office/officeart/2016/7/layout/BasicLinearProcessNumbered"/>
    <dgm:cxn modelId="{029A6E00-E667-484C-AE6D-838713779437}" type="presParOf" srcId="{0CB8C489-5BC5-4FD4-9793-EA74AA608936}" destId="{D25EB561-85AE-4644-B5C8-83B34606A862}" srcOrd="2" destOrd="0" presId="urn:microsoft.com/office/officeart/2016/7/layout/BasicLinearProcessNumbered"/>
    <dgm:cxn modelId="{AAF980F9-1DAC-41B7-A7A7-3A6C915B376D}" type="presParOf" srcId="{0CB8C489-5BC5-4FD4-9793-EA74AA608936}" destId="{2DDA120E-F8AA-4E5E-A86F-08C46B798C44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73D5B-7ADA-4F8B-AD34-0BE114905A44}">
      <dsp:nvSpPr>
        <dsp:cNvPr id="0" name=""/>
        <dsp:cNvSpPr/>
      </dsp:nvSpPr>
      <dsp:spPr>
        <a:xfrm>
          <a:off x="3321327" y="497362"/>
          <a:ext cx="2281886" cy="2281886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AF16A-4FD0-49F4-8593-32E9A31A4FF7}">
      <dsp:nvSpPr>
        <dsp:cNvPr id="0" name=""/>
        <dsp:cNvSpPr/>
      </dsp:nvSpPr>
      <dsp:spPr>
        <a:xfrm>
          <a:off x="289191" y="2950789"/>
          <a:ext cx="2393235" cy="48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r>
            <a:rPr lang="en-US" sz="2000" b="0" kern="1200" dirty="0">
              <a:solidFill>
                <a:schemeClr val="accent2"/>
              </a:solidFill>
            </a:rPr>
            <a:t>MEN</a:t>
          </a:r>
          <a:endParaRPr lang="en-US" sz="1600" b="0" kern="1200" dirty="0">
            <a:solidFill>
              <a:sysClr val="windowText" lastClr="000000"/>
            </a:solidFill>
            <a:latin typeface="+mn-lt"/>
          </a:endParaRPr>
        </a:p>
      </dsp:txBody>
      <dsp:txXfrm>
        <a:off x="289191" y="2950789"/>
        <a:ext cx="2393235" cy="487349"/>
      </dsp:txXfrm>
    </dsp:sp>
    <dsp:sp modelId="{7D166BBB-55AF-452C-B9A0-94A1EE55FF4F}">
      <dsp:nvSpPr>
        <dsp:cNvPr id="0" name=""/>
        <dsp:cNvSpPr/>
      </dsp:nvSpPr>
      <dsp:spPr>
        <a:xfrm>
          <a:off x="289191" y="3416310"/>
          <a:ext cx="2393235" cy="60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38F18-07B8-41D8-8BD9-9F8514E8F9C4}">
      <dsp:nvSpPr>
        <dsp:cNvPr id="0" name=""/>
        <dsp:cNvSpPr/>
      </dsp:nvSpPr>
      <dsp:spPr>
        <a:xfrm>
          <a:off x="460371" y="497362"/>
          <a:ext cx="2281886" cy="2281886"/>
        </a:xfrm>
        <a:prstGeom prst="rect">
          <a:avLst/>
        </a:prstGeom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F95BB-E9D9-40E2-AB9F-99D5F69BA82A}">
      <dsp:nvSpPr>
        <dsp:cNvPr id="0" name=""/>
        <dsp:cNvSpPr/>
      </dsp:nvSpPr>
      <dsp:spPr>
        <a:xfrm>
          <a:off x="3101243" y="2950789"/>
          <a:ext cx="2393235" cy="48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r>
            <a:rPr lang="en-US" sz="2000" b="0" kern="1200" dirty="0">
              <a:solidFill>
                <a:schemeClr val="accent2"/>
              </a:solidFill>
            </a:rPr>
            <a:t>WOMEN</a:t>
          </a:r>
          <a:endParaRPr lang="en-US" sz="1600" b="0" kern="1200" dirty="0">
            <a:solidFill>
              <a:schemeClr val="tx1"/>
            </a:solidFill>
            <a:latin typeface="+mn-lt"/>
          </a:endParaRPr>
        </a:p>
      </dsp:txBody>
      <dsp:txXfrm>
        <a:off x="3101243" y="2950789"/>
        <a:ext cx="2393235" cy="487349"/>
      </dsp:txXfrm>
    </dsp:sp>
    <dsp:sp modelId="{1223E777-77CB-4A9A-BF21-12B513842696}">
      <dsp:nvSpPr>
        <dsp:cNvPr id="0" name=""/>
        <dsp:cNvSpPr/>
      </dsp:nvSpPr>
      <dsp:spPr>
        <a:xfrm>
          <a:off x="3101243" y="3416310"/>
          <a:ext cx="2393235" cy="60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E44D8-60E4-4008-9F09-1A652C62E8A6}">
      <dsp:nvSpPr>
        <dsp:cNvPr id="0" name=""/>
        <dsp:cNvSpPr/>
      </dsp:nvSpPr>
      <dsp:spPr>
        <a:xfrm>
          <a:off x="5968970" y="554446"/>
          <a:ext cx="2281886" cy="2281886"/>
        </a:xfrm>
        <a:prstGeom prst="rect">
          <a:avLst/>
        </a:prstGeom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C14B8-8D61-4009-9F8C-194486F530FA}">
      <dsp:nvSpPr>
        <dsp:cNvPr id="0" name=""/>
        <dsp:cNvSpPr/>
      </dsp:nvSpPr>
      <dsp:spPr>
        <a:xfrm>
          <a:off x="5913295" y="2950789"/>
          <a:ext cx="2393235" cy="48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r>
            <a:rPr lang="en-US" sz="2000" b="0" kern="1200" dirty="0">
              <a:solidFill>
                <a:schemeClr val="accent2"/>
              </a:solidFill>
            </a:rPr>
            <a:t>GENERATIONS</a:t>
          </a:r>
          <a:endParaRPr lang="en-US" sz="1600" b="0" kern="1200" dirty="0">
            <a:solidFill>
              <a:schemeClr val="tx1"/>
            </a:solidFill>
            <a:latin typeface="+mn-lt"/>
          </a:endParaRPr>
        </a:p>
      </dsp:txBody>
      <dsp:txXfrm>
        <a:off x="5913295" y="2950789"/>
        <a:ext cx="2393235" cy="487349"/>
      </dsp:txXfrm>
    </dsp:sp>
    <dsp:sp modelId="{EE420F84-477D-4635-BEF8-66426E9A259D}">
      <dsp:nvSpPr>
        <dsp:cNvPr id="0" name=""/>
        <dsp:cNvSpPr/>
      </dsp:nvSpPr>
      <dsp:spPr>
        <a:xfrm>
          <a:off x="6250765" y="2539275"/>
          <a:ext cx="2393235" cy="60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8E640-7EB5-4EF2-8C83-19A3E5328324}">
      <dsp:nvSpPr>
        <dsp:cNvPr id="0" name=""/>
        <dsp:cNvSpPr/>
      </dsp:nvSpPr>
      <dsp:spPr>
        <a:xfrm>
          <a:off x="8781022" y="554446"/>
          <a:ext cx="2281886" cy="2281886"/>
        </a:xfrm>
        <a:prstGeom prst="rect">
          <a:avLst/>
        </a:prstGeom>
        <a:blipFill dpi="0"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5F495-3DD9-41C8-99AE-150A333447D0}">
      <dsp:nvSpPr>
        <dsp:cNvPr id="0" name=""/>
        <dsp:cNvSpPr/>
      </dsp:nvSpPr>
      <dsp:spPr>
        <a:xfrm>
          <a:off x="8725347" y="2950789"/>
          <a:ext cx="2393235" cy="48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 spc="20">
              <a:latin typeface="+mj-lt"/>
            </a:defRPr>
          </a:pPr>
          <a:r>
            <a:rPr lang="en-US" sz="2000" b="0" kern="1200" dirty="0">
              <a:solidFill>
                <a:schemeClr val="accent2"/>
              </a:solidFill>
            </a:rPr>
            <a:t>RACES</a:t>
          </a:r>
          <a:endParaRPr lang="en-US" sz="1600" b="0" kern="1200" dirty="0">
            <a:solidFill>
              <a:schemeClr val="tx1"/>
            </a:solidFill>
            <a:latin typeface="+mn-lt"/>
          </a:endParaRPr>
        </a:p>
      </dsp:txBody>
      <dsp:txXfrm>
        <a:off x="8725347" y="2950789"/>
        <a:ext cx="2393235" cy="487349"/>
      </dsp:txXfrm>
    </dsp:sp>
    <dsp:sp modelId="{5A7600AF-A34B-4D03-B3D6-B3C760AE8E06}">
      <dsp:nvSpPr>
        <dsp:cNvPr id="0" name=""/>
        <dsp:cNvSpPr/>
      </dsp:nvSpPr>
      <dsp:spPr>
        <a:xfrm>
          <a:off x="8768880" y="3372768"/>
          <a:ext cx="2393235" cy="60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4637C-52DF-4F2D-A183-497F7A4D7F8E}">
      <dsp:nvSpPr>
        <dsp:cNvPr id="0" name=""/>
        <dsp:cNvSpPr/>
      </dsp:nvSpPr>
      <dsp:spPr>
        <a:xfrm>
          <a:off x="0" y="0"/>
          <a:ext cx="3286125" cy="435133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Is there some sin that is growing in secret in your life?</a:t>
          </a:r>
        </a:p>
      </dsp:txBody>
      <dsp:txXfrm>
        <a:off x="0" y="1653508"/>
        <a:ext cx="3286125" cy="2610802"/>
      </dsp:txXfrm>
    </dsp:sp>
    <dsp:sp modelId="{F92D2404-8DD0-4F9B-BC8C-E2B6A3E8AA2A}">
      <dsp:nvSpPr>
        <dsp:cNvPr id="0" name=""/>
        <dsp:cNvSpPr/>
      </dsp:nvSpPr>
      <dsp:spPr>
        <a:xfrm>
          <a:off x="990361" y="435133"/>
          <a:ext cx="1305401" cy="13054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81533" y="626305"/>
        <a:ext cx="923057" cy="923057"/>
      </dsp:txXfrm>
    </dsp:sp>
    <dsp:sp modelId="{F199E512-55FE-4504-9EDF-A14BCAE77373}">
      <dsp:nvSpPr>
        <dsp:cNvPr id="0" name=""/>
        <dsp:cNvSpPr/>
      </dsp:nvSpPr>
      <dsp:spPr>
        <a:xfrm>
          <a:off x="0" y="4351266"/>
          <a:ext cx="3286125" cy="72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BC510-5C65-4CD1-8675-4223020A5F7A}">
      <dsp:nvSpPr>
        <dsp:cNvPr id="0" name=""/>
        <dsp:cNvSpPr/>
      </dsp:nvSpPr>
      <dsp:spPr>
        <a:xfrm>
          <a:off x="3614737" y="0"/>
          <a:ext cx="3286125" cy="4351338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Is there something that is impeding harmony that you should speak up about?</a:t>
          </a:r>
        </a:p>
      </dsp:txBody>
      <dsp:txXfrm>
        <a:off x="3614737" y="1653508"/>
        <a:ext cx="3286125" cy="2610802"/>
      </dsp:txXfrm>
    </dsp:sp>
    <dsp:sp modelId="{6E963FED-782F-4FA6-B01D-0A884E1A2923}">
      <dsp:nvSpPr>
        <dsp:cNvPr id="0" name=""/>
        <dsp:cNvSpPr/>
      </dsp:nvSpPr>
      <dsp:spPr>
        <a:xfrm>
          <a:off x="4605099" y="435133"/>
          <a:ext cx="1305401" cy="1305401"/>
        </a:xfrm>
        <a:prstGeom prst="ellips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796271" y="626305"/>
        <a:ext cx="923057" cy="923057"/>
      </dsp:txXfrm>
    </dsp:sp>
    <dsp:sp modelId="{7B5B79AE-D351-4CB5-91EF-02FF51293BD1}">
      <dsp:nvSpPr>
        <dsp:cNvPr id="0" name=""/>
        <dsp:cNvSpPr/>
      </dsp:nvSpPr>
      <dsp:spPr>
        <a:xfrm>
          <a:off x="3614737" y="4351266"/>
          <a:ext cx="3286125" cy="72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99D5A-FF17-4425-A581-89C6D9FBF70B}">
      <dsp:nvSpPr>
        <dsp:cNvPr id="0" name=""/>
        <dsp:cNvSpPr/>
      </dsp:nvSpPr>
      <dsp:spPr>
        <a:xfrm>
          <a:off x="7229475" y="0"/>
          <a:ext cx="3286125" cy="4351338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What can you do to promote greater racial harmony both in the church and outside of it?</a:t>
          </a:r>
        </a:p>
      </dsp:txBody>
      <dsp:txXfrm>
        <a:off x="7229475" y="1653508"/>
        <a:ext cx="3286125" cy="2610802"/>
      </dsp:txXfrm>
    </dsp:sp>
    <dsp:sp modelId="{8E736129-3BD6-4F5A-BDFD-2CE845F8A6D0}">
      <dsp:nvSpPr>
        <dsp:cNvPr id="0" name=""/>
        <dsp:cNvSpPr/>
      </dsp:nvSpPr>
      <dsp:spPr>
        <a:xfrm>
          <a:off x="8219836" y="435133"/>
          <a:ext cx="1305401" cy="1305401"/>
        </a:xfrm>
        <a:prstGeom prst="ellips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11008" y="626305"/>
        <a:ext cx="923057" cy="923057"/>
      </dsp:txXfrm>
    </dsp:sp>
    <dsp:sp modelId="{D25EB561-85AE-4644-B5C8-83B34606A862}">
      <dsp:nvSpPr>
        <dsp:cNvPr id="0" name=""/>
        <dsp:cNvSpPr/>
      </dsp:nvSpPr>
      <dsp:spPr>
        <a:xfrm>
          <a:off x="7229475" y="4351266"/>
          <a:ext cx="3286125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9/1/layout/PeoplePortraitsList">
  <dgm:title val="People Portrait List"/>
  <dgm:desc val="People Portrait List"/>
  <dgm:catLst>
    <dgm:cat type="list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/>
      <dgm:constr type="w" for="ch" forName="compNode" refType="h" refFor="ch" refForName="compNode" fact="0.55"/>
      <dgm:constr type="w" for="ch" forName="sibTrans" refType="w" refFor="ch" refForName="compNode" fact="0.175"/>
      <dgm:constr type="primFontSz" for="des" forName="nameTx" val="18"/>
      <dgm:constr type="primFontSz" for="des" forName="desTx" refType="primFontSz" refFor="des" refForName="nameTx" op="lte" fact="0.75"/>
      <dgm:constr type="h" for="des" forName="topSpace" op="equ"/>
      <dgm:constr type="h" for="des" forName="compNode" op="equ"/>
      <dgm:constr type="h" for="des" forName="photoElip" op="equ"/>
      <dgm:constr type="w" for="des" forName="photoElip" op="equ"/>
      <dgm:constr type="l" for="des" forName="photoElip" op="equ"/>
      <dgm:constr type="h" for="des" forName="iconSpace" op="equ"/>
      <dgm:constr type="h" for="des" forName="nameTx" op="equ"/>
      <dgm:constr type="h" for="des" forName="txSpace" op="equ"/>
      <dgm:constr type="h" for="des" forName="desTx" op="equ"/>
      <dgm:constr type="h" for="des" forName="bottSpace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topSpace" refType="w"/>
          <dgm:constr type="h" for="ch" forName="topSpace" refType="h" fact="0.187"/>
          <dgm:constr type="l" for="ch" forName="topSpace"/>
          <dgm:constr type="w" for="ch" forName="photoElip" refType="h" refFor="ch" refForName="photoElip"/>
          <dgm:constr type="h" for="ch" forName="photoElip" val="46.775"/>
          <dgm:constr type="t" for="ch" forName="photoElip" refType="b" refFor="ch" refForName="topSpace"/>
          <dgm:constr type="ctrX" for="ch" forName="photoElip" refType="w" fact="0.5"/>
          <dgm:constr type="w" for="ch" forName="iconSpace" refType="w"/>
          <dgm:constr type="h" for="ch" forName="iconSpace" refType="h" fact="0.075"/>
          <dgm:constr type="l" for="ch" forName="iconSpace"/>
          <dgm:constr type="t" for="ch" forName="iconSpace" refType="b" refFor="ch" refForName="photoElip"/>
          <dgm:constr type="w" for="ch" forName="nameTx" refType="w"/>
          <dgm:constr type="h" for="ch" forName="nameTx" refType="h" fact="0.112"/>
          <dgm:constr type="l" for="ch" forName="nameTx"/>
          <dgm:constr type="t" for="ch" forName="nameTx" refType="b" refFor="ch" refForName="iconSpace"/>
          <dgm:constr type="h" for="ch" forName="txSpace" refType="h" fact="0.015"/>
          <dgm:constr type="w" for="ch" forName="txSpace" refType="w"/>
          <dgm:constr type="l" for="ch" forName="txSpace"/>
          <dgm:constr type="t" for="ch" forName="txSpace" refType="b" refFor="ch" refForName="nameTx"/>
          <dgm:constr type="w" for="ch" forName="desTx" refType="w"/>
          <dgm:constr type="l" for="ch" forName="desTx"/>
          <dgm:constr type="h" for="ch" forName="desTx" refType="h" fact="0.13875"/>
          <dgm:constr type="t" for="ch" forName="desTx" refType="b" refFor="ch" refForName="txSpace"/>
          <dgm:constr type="w" for="ch" forName="bottSpace" refType="w"/>
          <dgm:constr type="h" for="ch" forName="bottSpace" refType="h" fact="0.067"/>
          <dgm:constr type="l" for="ch" forName="bottSpace"/>
          <dgm:constr type="t" for="ch" forName="bottSpace" refType="b" refFor="ch" refForName="desTx"/>
        </dgm:constrLst>
        <dgm:ruleLst>
          <dgm:rule type="h" val="INF" fact="NaN" max="NaN"/>
        </dgm:ruleLst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hotoElip" styleLbl="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nameTx" styleLbl="revTx">
          <dgm:varLst>
            <dgm:chMax val="0"/>
            <dgm:chPref val="0"/>
          </dgm:varLst>
          <dgm:alg type="tx">
            <dgm:param type="txAnchorVert" val="t"/>
            <dgm:param type="txAnchorHorzCh" val="ct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HorzCh" val="ct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13"/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13" fact="NaN" max="NaN"/>
            <dgm:rule type="h" val="INF" fact="NaN" max="NaN"/>
          </dgm:ruleLst>
        </dgm:layoutNode>
        <dgm:layoutNode name="bott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 algn="ctr">
          <a:lnSpc>
            <a:spcPct val="100000"/>
          </a:lnSpc>
          <a:defRPr b="1" spc="20">
            <a:latin typeface="+mj-lt"/>
          </a:defRPr>
        </a:lvl1pPr>
        <a:lvl2pPr algn="ctr">
          <a:lnSpc>
            <a:spcPct val="100000"/>
          </a:lnSpc>
          <a:defRPr>
            <a:latin typeface="+mj-lt"/>
          </a:defRPr>
        </a:lvl2pPr>
        <a:lvl3pPr algn="ctr">
          <a:buNone/>
          <a:defRPr i="1">
            <a:latin typeface="+mj-lt"/>
          </a:defRPr>
        </a:lvl3pPr>
        <a:lvl4pPr algn="ctr">
          <a:buNone/>
          <a:defRPr i="1">
            <a:latin typeface="+mj-lt"/>
          </a:defRPr>
        </a:lvl4pPr>
        <a:lvl5pPr algn="ctr">
          <a:buNone/>
          <a:defRPr i="1">
            <a:latin typeface="+mj-lt"/>
          </a:defRPr>
        </a:lvl5pPr>
        <a:lvl6pPr algn="ctr">
          <a:buNone/>
          <a:defRPr i="1">
            <a:latin typeface="+mj-lt"/>
          </a:defRPr>
        </a:lvl6pPr>
        <a:lvl7pPr algn="ctr">
          <a:buNone/>
          <a:defRPr i="1">
            <a:latin typeface="+mj-lt"/>
          </a:defRPr>
        </a:lvl7pPr>
        <a:lvl8pPr algn="ctr">
          <a:buNone/>
          <a:defRPr i="1">
            <a:latin typeface="+mj-lt"/>
          </a:defRPr>
        </a:lvl8pPr>
        <a:lvl9pPr algn="ctr">
          <a:buNone/>
          <a:defRPr i="1">
            <a:latin typeface="+mj-lt"/>
          </a:defRPr>
        </a:lvl9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8E7403-EB4A-4177-AFCE-6A9D7B160C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C49177-C030-4043-9380-EA6E4C94A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7415F-6970-4DE4-93F1-94FEF07D0F1C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C83CE-EC9B-40C4-BD7A-48797AE5B1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9A75D-9B4E-4704-98C7-2A42472F11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C6D6D-E986-427F-AD9C-4E9408DDB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74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6E6E5-5A19-4AE7-8D4E-049C5315C9A0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A580F-E35D-42E1-AF82-E41CC201E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80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1EFD6-34B6-4621-AFFD-CC7DD28657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45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Instead of battle of the sexes, balance of the sexes.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1EFD6-34B6-4621-AFFD-CC7DD28657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45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60736-8275-4107-A315-F10155774D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94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55C391-732E-4274-B96F-C75B5C6172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16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439D4E6-49E3-4273-9EDF-AD58558B9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4000">
                <a:solidFill>
                  <a:schemeClr val="bg1"/>
                </a:solidFill>
              </a:rPr>
              <a:t>Click to edit Master title style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E9D8936-4795-43B2-9C32-4BE93A6721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5934" y="5220450"/>
            <a:ext cx="3380437" cy="57074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Insert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6C8B8511-EE4E-4935-ABB8-E8C2FCB1C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6158" y="0"/>
            <a:ext cx="7315841" cy="6858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39FAB6-0B6C-402C-A107-EFFF82281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DBE487E6-4032-4195-9823-685A3937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C71E06DF-BA1B-43E6-A74C-85231D2E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2/11/20XX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0BD36B16-3F07-4955-8D4D-BC0FD17C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/>
          <a:lstStyle/>
          <a:p>
            <a:fld id="{E30AF5A0-43BB-4336-8627-9123B9144D80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‹#›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73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4246B94A-8C64-4FBA-B409-1F9487E1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6F075D-9008-4BD3-A772-7AF7AD667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C185B95-5C0F-400E-B7DF-8FF843290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2003375"/>
            <a:ext cx="5094288" cy="526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C725AFD-5A48-451D-B91D-9E63953F8E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1176"/>
            <a:ext cx="5094673" cy="32735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dirty="0"/>
              <a:t>Insert text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ACDC650-288E-4CF5-8546-9F2D5CEC88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7611" y="2003375"/>
            <a:ext cx="5094288" cy="526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956E1F7E-0B80-40DB-8F21-F06D9DD562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97226" y="2551176"/>
            <a:ext cx="5094673" cy="32735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dirty="0"/>
              <a:t>Insert text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1B92C0-6B36-412A-9A49-16AB59FF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B4EFB36A-E4FD-4966-A091-9BDAF299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9B52EA1F-D8D0-4F42-B00A-F0E943F8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498A6230-35B8-4147-9494-90708BFC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E30AF5A0-43BB-4336-8627-9123B9144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dirty="0"/>
              <a:t>Insert text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178B9A-B987-49A0-B73F-70B855C424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0919" y="2005870"/>
            <a:ext cx="3390161" cy="526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407D5990-6E05-4ECC-B930-EA5CF0774C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00919" y="2552345"/>
            <a:ext cx="3390161" cy="3272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dirty="0"/>
              <a:t>Insert text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6A58550-98E5-4548-82F6-EE971733A7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739" y="2005870"/>
            <a:ext cx="3390161" cy="526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6B90AFA0-EDA3-4F21-A480-F56AA1D0BEB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1739" y="2552345"/>
            <a:ext cx="3390161" cy="3272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dirty="0"/>
              <a:t>Insert text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F1449B0C-8214-4186-9666-E63CCA0909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E30AF5A0-43BB-4336-8627-9123B9144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52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1BF5DB-2BF3-4196-B1CF-82B7CDCC0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87523" y="729692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2">
            <a:extLst>
              <a:ext uri="{FF2B5EF4-FFF2-40B4-BE49-F238E27FC236}">
                <a16:creationId xmlns:a16="http://schemas.microsoft.com/office/drawing/2014/main" id="{168DC13D-FFC6-4CC5-B9F8-B3B09610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11" y="909639"/>
            <a:ext cx="3703856" cy="12906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" name="Picture Placeholder 37">
            <a:extLst>
              <a:ext uri="{FF2B5EF4-FFF2-40B4-BE49-F238E27FC236}">
                <a16:creationId xmlns:a16="http://schemas.microsoft.com/office/drawing/2014/main" id="{F1AD5C34-DDA9-421B-A3C2-4D014B3D3F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383" y="723900"/>
            <a:ext cx="3179762" cy="2160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3" name="Picture Placeholder 43">
            <a:extLst>
              <a:ext uri="{FF2B5EF4-FFF2-40B4-BE49-F238E27FC236}">
                <a16:creationId xmlns:a16="http://schemas.microsoft.com/office/drawing/2014/main" id="{11508423-C6F4-4605-9E6D-1ED73334D0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5383" y="3048000"/>
            <a:ext cx="3178175" cy="308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1692DD91-8169-4A90-9D17-8A60286225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40188" y="723900"/>
            <a:ext cx="3371850" cy="3159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4" name="Picture Placeholder 45">
            <a:extLst>
              <a:ext uri="{FF2B5EF4-FFF2-40B4-BE49-F238E27FC236}">
                <a16:creationId xmlns:a16="http://schemas.microsoft.com/office/drawing/2014/main" id="{30A5BEAE-CA80-4FFD-8DD4-5B7413AF51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39608" y="4038600"/>
            <a:ext cx="3371659" cy="2095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9" name="Content Placeholder 14">
            <a:extLst>
              <a:ext uri="{FF2B5EF4-FFF2-40B4-BE49-F238E27FC236}">
                <a16:creationId xmlns:a16="http://schemas.microsoft.com/office/drawing/2014/main" id="{4B2044C0-1C45-402D-BC20-0EB82BDB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10" y="2380221"/>
            <a:ext cx="3703856" cy="3866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Footer Placeholder 7">
            <a:extLst>
              <a:ext uri="{FF2B5EF4-FFF2-40B4-BE49-F238E27FC236}">
                <a16:creationId xmlns:a16="http://schemas.microsoft.com/office/drawing/2014/main" id="{30EE29E3-4F8E-469E-9B99-E2917609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5" name="Date Placeholder 6">
            <a:extLst>
              <a:ext uri="{FF2B5EF4-FFF2-40B4-BE49-F238E27FC236}">
                <a16:creationId xmlns:a16="http://schemas.microsoft.com/office/drawing/2014/main" id="{58513823-D81E-4B8B-85E6-EB11EA54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36" name="Slide Number Placeholder 8">
            <a:extLst>
              <a:ext uri="{FF2B5EF4-FFF2-40B4-BE49-F238E27FC236}">
                <a16:creationId xmlns:a16="http://schemas.microsoft.com/office/drawing/2014/main" id="{9D43A613-4A7D-4C9F-B407-154A1FB8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DE330D17-32E5-404A-9262-6A998ABC0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0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D7EE4-1EDB-42FD-B6B7-A82C9F31F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77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532E3-D7C6-2DE3-1C0B-5CEC1BDE1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7BD5EA-C9DA-0F39-345F-0C6D128C4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CD060-0D63-029D-96A6-B666895C1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0535-B034-4295-8069-3E5406C089D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BF457-382D-0D2D-D209-5B97EB59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29694-C0E1-7629-4F98-CAA4EB17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A8CF-755A-4084-8B8A-94F57927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90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AACE7-1931-96EF-3336-3A50D1B99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6C025-92DC-087E-179F-0B8B1CDC8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70FC9-3170-99E3-7BE8-97B658BE1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0535-B034-4295-8069-3E5406C089D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2C24C-9F86-32E7-80CB-26C0E1D9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5B8EE-664D-E812-A78B-5E45AD82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A8CF-755A-4084-8B8A-94F57927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50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2BBF6-D4E7-17B1-733F-ED8C3193C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B031A-AD1A-F366-7A04-C507EE154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AF2F4-00BE-FEB2-8CB9-DFC990E4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0535-B034-4295-8069-3E5406C089D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297BD-965C-9381-9251-8642B10CE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85345-F490-0629-2D81-FE97221F5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A8CF-755A-4084-8B8A-94F57927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71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AF167-334E-3B18-92F4-B3D9C1398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0F806-18C3-DB7A-B8D4-27D3A1D2C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34F8F-19ED-2D34-BA7B-3E75FE4D4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420FE-2843-8AF6-5450-D99B2CBD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0535-B034-4295-8069-3E5406C089D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848E4-838B-AF99-E2DD-7B3CC0EA1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0CB5E-F86C-BB6E-D095-D99C01EEC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A8CF-755A-4084-8B8A-94F57927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34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509F6-95F7-FD22-B50D-A7241F2A5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C1D0B-4833-E2C7-EF79-587F08D53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DA3C73-7CCC-F7EC-3B03-A89AF4C7C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8F848-7792-4477-38D3-C3436967EB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C6BBC8-7BAF-0F37-F625-DD0B3C0BC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7C8246-DA5E-87E4-6987-D30E14541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0535-B034-4295-8069-3E5406C089D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E7326E-2733-D2CF-5826-22F39F402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CD5EFF-D72C-3C37-AA9B-1F2D41E79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A8CF-755A-4084-8B8A-94F57927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18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9CB3-9651-192B-7844-FEEB4ECCB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C14ACE-56E9-3EA3-70A8-C6253BC18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0535-B034-4295-8069-3E5406C089D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1517B-F993-46A5-BCC0-90C6080CA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F360B-AADE-54E9-41D7-AF7B03AAC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A8CF-755A-4084-8B8A-94F57927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695A76E-1EF3-4F47-9E87-6FCAB7D5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/>
              <a:t>Click to edit Master title style</a:t>
            </a:r>
            <a:endParaRPr lang="en-US" sz="4000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EAD023B5-9ABC-4D4A-A1AD-D4D83D6621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"/>
            <a:ext cx="4876799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AFB647-646C-4130-9EF5-C19C686B1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9D5546-AD01-4B29-B174-EDA71051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0A0972-FD9A-4E9D-A0A3-BD0AF8C7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3B2F557-7BE5-4154-A82F-928EE54A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E54A7E3-1026-464C-BB67-2D7F7140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1723F54-B646-4D12-AEA1-08269C25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/>
          <a:lstStyle/>
          <a:p>
            <a:fld id="{E30AF5A0-43BB-4336-8627-9123B9144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48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29655C-9BE7-8853-2676-BA672FAC9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0535-B034-4295-8069-3E5406C089D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433230-0579-C987-2965-3B5163DFD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B139D-C7FC-9185-737F-8D986F482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A8CF-755A-4084-8B8A-94F57927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07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EFABA-A74D-F6DE-224A-6B37F8BDE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86358-9FD0-20B7-FCFE-5E1D3AC1D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27E3D-DACE-0A12-62A4-2376EBCFA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13451-9A76-7115-5762-74B437941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0535-B034-4295-8069-3E5406C089D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2B38F-C030-3E27-AFC8-D42D5D360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3E7E9-8586-7925-2033-D3403669D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A8CF-755A-4084-8B8A-94F57927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51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F3AFA-4870-979E-91F1-A0AC40BC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8E4F19-F328-EBE1-853D-1E0D735C3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08FE72-4032-96EB-46AC-381D9D0A3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0C3B0-9EBA-1EEA-7A27-0BE93CA44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0535-B034-4295-8069-3E5406C089D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DB8E1-AF55-CA18-0D49-61E9FA4F9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C0D56-12B9-192B-C101-FEA681F63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A8CF-755A-4084-8B8A-94F57927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89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97B5F-9078-6CD7-6D90-91080F118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EA965D-F69E-D4BA-38C7-0D33E608F8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3E827-A544-04AE-073E-41D4EFC1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0535-B034-4295-8069-3E5406C089D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58A3F-BBA7-A7D9-D389-A1762E7A8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28E0D-BDC6-0F8D-CB07-95FAAB28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A8CF-755A-4084-8B8A-94F57927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31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02CD06-96D2-4B3F-2258-289D090AAB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91E62B-CCA2-563A-0622-38D2C701E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61731-467F-DC8A-BFD8-F46D81E50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0535-B034-4295-8069-3E5406C089D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9F885-324E-EBA3-97E0-77E90364F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929D1-F01B-1C49-B4FB-FFEBBC4B5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2A8CF-755A-4084-8B8A-94F57927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8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C8837BA0-445B-4D04-ADA9-C65084B1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904730"/>
            <a:ext cx="4152900" cy="165259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0CFA4CCF-323F-4998-B6BF-56207329C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5" y="952368"/>
            <a:ext cx="6257926" cy="17738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FFF70A-3EED-4002-B2F8-FB8301C80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DD78C1EE-0224-4362-B796-4CC7B0699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099" y="3048000"/>
            <a:ext cx="5133990" cy="2737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2C1748F4-2D05-4407-8CB0-D854F9602D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9621" y="3048000"/>
            <a:ext cx="5182278" cy="2737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9837BA4-E3C3-4F0D-A113-75128BC0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5DA65157-50C9-4A85-912D-6DC9A606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9DE415B0-F0C3-4971-8C76-0D54D640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/>
          <a:lstStyle/>
          <a:p>
            <a:fld id="{A53D7EE4-1EDB-42FD-B6B7-A82C9F31F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0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8"/>
            <a:ext cx="5227171" cy="38711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Subtitle 11">
            <a:extLst>
              <a:ext uri="{FF2B5EF4-FFF2-40B4-BE49-F238E27FC236}">
                <a16:creationId xmlns:a16="http://schemas.microsoft.com/office/drawing/2014/main" id="{13C3C1EB-2C5B-4710-893A-9DD6284D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785543"/>
            <a:ext cx="4857857" cy="1005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E335E712-C7FD-4BAC-B89C-58AF6594A4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5100" y="0"/>
            <a:ext cx="56769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E8A8BA-B48F-4CEA-A820-8955D55D0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4FBB1-EC2B-4CAB-AE4E-A7A156244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5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9D49AB0A-D330-4415-9B9C-C769A852D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 err="1"/>
              <a:t>ClICK</a:t>
            </a:r>
            <a:r>
              <a:rPr lang="en-US" dirty="0"/>
              <a:t> TO ADD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EFB8CD-537B-4E5E-8F93-82EED2C84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CA687-1C2C-48EE-99B9-EC8CF30289F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35088" y="1995488"/>
            <a:ext cx="9521825" cy="4051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9" name="Footer Placeholder 9">
            <a:extLst>
              <a:ext uri="{FF2B5EF4-FFF2-40B4-BE49-F238E27FC236}">
                <a16:creationId xmlns:a16="http://schemas.microsoft.com/office/drawing/2014/main" id="{8135C37F-29C2-41B0-B777-64FAC1F7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Date Placeholder 8">
            <a:extLst>
              <a:ext uri="{FF2B5EF4-FFF2-40B4-BE49-F238E27FC236}">
                <a16:creationId xmlns:a16="http://schemas.microsoft.com/office/drawing/2014/main" id="{FAC325DA-0D81-49D1-BDBC-680AF5D6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21" name="Slide Number Placeholder 10">
            <a:extLst>
              <a:ext uri="{FF2B5EF4-FFF2-40B4-BE49-F238E27FC236}">
                <a16:creationId xmlns:a16="http://schemas.microsoft.com/office/drawing/2014/main" id="{13980C1F-6344-4AC2-8573-0D9F3531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0303F77D-1BEF-481A-B8C1-15974ED46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7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5221BF9-9559-4D62-ADC6-2362970143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 err="1"/>
              <a:t>ClICK</a:t>
            </a:r>
            <a:r>
              <a:rPr lang="en-US" dirty="0"/>
              <a:t>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B4C3E1-495D-437D-A1DB-87F3028BB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AB131D-0F50-4923-96D1-8C59A3D8EEC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62875" y="2386654"/>
            <a:ext cx="8663075" cy="33108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F30DBE8A-9D17-4F79-86F8-9FEA11DF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C9023F8-E1A8-4C1E-B745-6658DCD6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E51CCEBF-A77A-4DDA-94D4-73646D55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0303F77D-1BEF-481A-B8C1-15974ED46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9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371D84D-B708-4A20-8D50-CDA4E3EC6F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00476 w 12192000"/>
              <a:gd name="connsiteY0" fmla="*/ 6126480 h 6858000"/>
              <a:gd name="connsiteX1" fmla="*/ 800476 w 12192000"/>
              <a:gd name="connsiteY1" fmla="*/ 6144768 h 6858000"/>
              <a:gd name="connsiteX2" fmla="*/ 11407516 w 12192000"/>
              <a:gd name="connsiteY2" fmla="*/ 6144768 h 6858000"/>
              <a:gd name="connsiteX3" fmla="*/ 11407516 w 12192000"/>
              <a:gd name="connsiteY3" fmla="*/ 6126480 h 6858000"/>
              <a:gd name="connsiteX4" fmla="*/ 800476 w 12192000"/>
              <a:gd name="connsiteY4" fmla="*/ 701040 h 6858000"/>
              <a:gd name="connsiteX5" fmla="*/ 800476 w 12192000"/>
              <a:gd name="connsiteY5" fmla="*/ 746759 h 6858000"/>
              <a:gd name="connsiteX6" fmla="*/ 11407516 w 12192000"/>
              <a:gd name="connsiteY6" fmla="*/ 746759 h 6858000"/>
              <a:gd name="connsiteX7" fmla="*/ 11407516 w 12192000"/>
              <a:gd name="connsiteY7" fmla="*/ 70104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800476" y="6126480"/>
                </a:moveTo>
                <a:lnTo>
                  <a:pt x="800476" y="6144768"/>
                </a:lnTo>
                <a:lnTo>
                  <a:pt x="11407516" y="6144768"/>
                </a:lnTo>
                <a:lnTo>
                  <a:pt x="11407516" y="6126480"/>
                </a:lnTo>
                <a:close/>
                <a:moveTo>
                  <a:pt x="800476" y="701040"/>
                </a:moveTo>
                <a:lnTo>
                  <a:pt x="800476" y="746759"/>
                </a:lnTo>
                <a:lnTo>
                  <a:pt x="11407516" y="746759"/>
                </a:lnTo>
                <a:lnTo>
                  <a:pt x="11407516" y="701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A03AD3-C316-411C-9844-6C8D950DC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766" y="1837677"/>
            <a:ext cx="4930901" cy="2334828"/>
          </a:xfrm>
          <a:prstGeom prst="rect">
            <a:avLst/>
          </a:prstGeom>
        </p:spPr>
        <p:txBody>
          <a:bodyPr/>
          <a:lstStyle>
            <a:lvl1pPr algn="r">
              <a:defRPr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 text here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F00A8C60-C81E-4C2C-AB11-00AE1AC04E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47532" y="4408305"/>
            <a:ext cx="5175797" cy="9094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Insert subtitle here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F7D24C8-FDC6-4FCE-85C6-520D6469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50E2155-DD21-4098-82EF-B19C466B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2/11/20XX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30CB194-35B9-4229-9CFE-5C3B911E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A2AE2B76-F97F-4BE2-8670-72276A5F21A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DF219B-DD0E-4D26-8B59-3FE43A252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476" y="723900"/>
            <a:ext cx="10610474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25400" dir="2700000" sx="99000" sy="99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8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1DFFB204-6AE4-4FC9-9B60-312D7206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54F317-DDB0-4841-A973-FFC1296082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0669" y="1789993"/>
            <a:ext cx="11407487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B3A45C-71C1-4ADC-89E0-AF6924CA1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B9239148-0308-46C3-9FF0-4027CC8E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id="{774C5953-38DD-4451-A5AA-9A578D593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39D06D66-ACB3-4B9C-B4EB-FC3EC5BD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0303F77D-1BEF-481A-B8C1-15974ED46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0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BCC9BE23-A0EC-4866-A7A4-FD7255EF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3BC10E-3DDD-4EC5-BD6D-D8D180BF3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FD4AD3C-6727-49EE-9625-F87A6B8AE0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6" y="1940913"/>
            <a:ext cx="10798176" cy="40215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89FA96-DDCF-4A83-91EB-4F5F6179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F7CC7848-0B2C-4FBE-96B0-0717CC5A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4CD16377-DD1B-4262-BDAE-760577F5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0303F77D-1BEF-481A-B8C1-15974ED46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6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7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pos="7176">
          <p15:clr>
            <a:srgbClr val="F26B43"/>
          </p15:clr>
        </p15:guide>
        <p15:guide id="6" pos="504">
          <p15:clr>
            <a:srgbClr val="F26B43"/>
          </p15:clr>
        </p15:guide>
        <p15:guide id="7" orient="horz" pos="3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1455C7-E020-D46B-48DD-BE77F1E1A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CD2F2-AE66-0A88-415C-2A10CE0F7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A7CB-3FEE-AD0C-1528-3E88F7BE5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00535-B034-4295-8069-3E5406C089D7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2D889-81BD-86C1-CF68-66A2D4BC7B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D9DAF-D010-0DE1-342B-62E24BC55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2A8CF-755A-4084-8B8A-94F57927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4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2EC0F1-EDFB-0F35-E29E-E4D1DBD657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6905" y="46904"/>
            <a:ext cx="6865150" cy="6771342"/>
          </a:xfrm>
          <a:prstGeom prst="rect">
            <a:avLst/>
          </a:prstGeom>
          <a:gradFill>
            <a:gsLst>
              <a:gs pos="42000">
                <a:srgbClr val="000000">
                  <a:alpha val="18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45AFAF69-5D6F-4166-B2FC-05200C96FD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1/7/2024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3FEE5BC-EED2-4EF4-B7FA-AE6EC78B1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HARMONY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BB275C9-F7C1-4307-93A0-9B5BB9B0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303F77D-1BEF-481A-B8C1-15974ED46EB7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25410EF-BA1A-08D8-F942-DF8795F68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40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EC8367-C082-453B-9003-1A2652643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</p:spPr>
        <p:txBody>
          <a:bodyPr/>
          <a:lstStyle/>
          <a:p>
            <a:r>
              <a:rPr lang="en-US" dirty="0"/>
              <a:t>HARMONY</a:t>
            </a:r>
          </a:p>
        </p:txBody>
      </p:sp>
      <p:graphicFrame>
        <p:nvGraphicFramePr>
          <p:cNvPr id="16" name="Content Placeholder 2" descr="Team Placeholder ">
            <a:extLst>
              <a:ext uri="{FF2B5EF4-FFF2-40B4-BE49-F238E27FC236}">
                <a16:creationId xmlns:a16="http://schemas.microsoft.com/office/drawing/2014/main" id="{6BD38B5D-76C5-4AC9-9039-144DFD54D17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22075849"/>
              </p:ext>
            </p:extLst>
          </p:nvPr>
        </p:nvGraphicFramePr>
        <p:xfrm>
          <a:off x="390525" y="1790700"/>
          <a:ext cx="114077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4BD2BD9-856B-43C5-BF78-C7D644164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/>
          <a:p>
            <a:r>
              <a:rPr lang="en-US" dirty="0"/>
              <a:t>HARMONY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6FAB1AC-C56E-4A45-B635-9E7290BBD7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 dirty="0"/>
              <a:t>1/7/224X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93B878A-596D-41EE-B917-67BA12651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0303F77D-1BEF-481A-B8C1-15974ED46EB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5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885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A52F10A-C63B-E4D1-B0F1-773CBAAD8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2" y="870596"/>
            <a:ext cx="4887382" cy="37478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/>
              <a:t>One body, many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D8274-D596-6D7F-35A0-C174A77744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3415" y="4878166"/>
            <a:ext cx="4136526" cy="80248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1 Corinthians 12:12-27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A8293-7CC2-56AD-2C75-B748FA8C82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1/14/2024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D0ED3-8323-992C-8DB1-2BF9568F8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HARMONY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4F22A-51B1-C151-DA6F-EC2F8559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303F77D-1BEF-481A-B8C1-15974ED46EB7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10" name="Graphic 9" descr="Muscle Arm">
            <a:extLst>
              <a:ext uri="{FF2B5EF4-FFF2-40B4-BE49-F238E27FC236}">
                <a16:creationId xmlns:a16="http://schemas.microsoft.com/office/drawing/2014/main" id="{D95FED86-45FC-B7AB-49A0-3F6158BF5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1751" y="1066800"/>
            <a:ext cx="4724398" cy="472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3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2B9FC-B1A4-42E1-B2DC-D0C0A1C37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11" y="909639"/>
            <a:ext cx="3703856" cy="1290636"/>
          </a:xfrm>
        </p:spPr>
        <p:txBody>
          <a:bodyPr>
            <a:normAutofit fontScale="90000"/>
          </a:bodyPr>
          <a:lstStyle/>
          <a:p>
            <a:r>
              <a:rPr lang="en-US" dirty="0"/>
              <a:t>Father, Son, &amp; Holy Spirit</a:t>
            </a:r>
          </a:p>
        </p:txBody>
      </p:sp>
      <p:pic>
        <p:nvPicPr>
          <p:cNvPr id="15" name="Picture Placeholder 14" descr="Autumn Orange Forest ">
            <a:extLst>
              <a:ext uri="{FF2B5EF4-FFF2-40B4-BE49-F238E27FC236}">
                <a16:creationId xmlns:a16="http://schemas.microsoft.com/office/drawing/2014/main" id="{3A763A56-8C12-404B-B374-9F31E4B704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383" y="723900"/>
            <a:ext cx="3179762" cy="2160588"/>
          </a:xfrm>
        </p:spPr>
      </p:pic>
      <p:pic>
        <p:nvPicPr>
          <p:cNvPr id="17" name="Picture Placeholder 16" descr="Autumn Orange leaves Forest ">
            <a:extLst>
              <a:ext uri="{FF2B5EF4-FFF2-40B4-BE49-F238E27FC236}">
                <a16:creationId xmlns:a16="http://schemas.microsoft.com/office/drawing/2014/main" id="{1B0C884E-6FFE-4DE6-BFE7-C8DDFFBD2CA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383" y="3048000"/>
            <a:ext cx="3178175" cy="3086100"/>
          </a:xfrm>
        </p:spPr>
      </p:pic>
      <p:pic>
        <p:nvPicPr>
          <p:cNvPr id="16" name="Picture Placeholder 15" descr="Tree Bark">
            <a:extLst>
              <a:ext uri="{FF2B5EF4-FFF2-40B4-BE49-F238E27FC236}">
                <a16:creationId xmlns:a16="http://schemas.microsoft.com/office/drawing/2014/main" id="{DDB395F7-633B-4BAB-9D62-331ADC13DF8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0188" y="723900"/>
            <a:ext cx="3371850" cy="3159125"/>
          </a:xfrm>
        </p:spPr>
      </p:pic>
      <p:pic>
        <p:nvPicPr>
          <p:cNvPr id="22" name="Picture Placeholder 21" descr="Autumn yellow leaves in a Forest ">
            <a:extLst>
              <a:ext uri="{FF2B5EF4-FFF2-40B4-BE49-F238E27FC236}">
                <a16:creationId xmlns:a16="http://schemas.microsoft.com/office/drawing/2014/main" id="{8B455C34-F1AA-4708-A656-BEC06F9933C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9608" y="4038600"/>
            <a:ext cx="3371659" cy="209550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34ACCB-B6BA-4CC9-8CCA-E2AD5B563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10" y="2380221"/>
            <a:ext cx="3703856" cy="3866403"/>
          </a:xfrm>
        </p:spPr>
        <p:txBody>
          <a:bodyPr>
            <a:normAutofit/>
          </a:bodyPr>
          <a:lstStyle/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Then God said, “Let us make man in our image, according to our likeness...”</a:t>
            </a: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So God created man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in his own image;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he created him in the image of God;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he created them male and female.   - Genesis 1:26-27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83E4BF-9AC6-4D06-8588-EDC2D3F02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9B575E-9DC4-4E76-81D3-A29FB27E8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22C8D-E9B4-48F2-9C7F-21F2902F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DE330D17-32E5-404A-9262-6A998ABC087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74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Team Building Quotes by Martin Luther King Jr – TBAE Team Building Blog">
            <a:extLst>
              <a:ext uri="{FF2B5EF4-FFF2-40B4-BE49-F238E27FC236}">
                <a16:creationId xmlns:a16="http://schemas.microsoft.com/office/drawing/2014/main" id="{00BFF1A3-68D0-1348-313C-523B0986965E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" b="9608"/>
          <a:stretch/>
        </p:blipFill>
        <p:spPr bwMode="auto">
          <a:xfrm>
            <a:off x="20" y="10"/>
            <a:ext cx="1219197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00052-E045-FFB5-5C05-07F357C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1/14/2024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93D00-7D5C-1F6A-1A54-7FB9DC855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HARMONY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1AA1D-94EF-1C8C-6D72-15BE6E5B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303F77D-1BEF-481A-B8C1-15974ED46EB7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403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A05B6-99E4-813B-CF0A-0BAEC6BD3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27:22-26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A019D-3848-29D3-D3BB-01CBBC69BB2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Pilate asked them, “What should I do then with Jesus, who is called Christ?” They all answered, “Crucify him!” Then he said, “Why? What has he done wrong?” But they kept shouting all the more, “Crucify him!”</a:t>
            </a: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When Pilate saw that he was getting nowhere, but that a riot was starting instead, he took some water, washed his hands in front of the crowd, and said, “I am innocent of this man’s blood.</a:t>
            </a:r>
            <a:r>
              <a:rPr lang="en-US" sz="2400" baseline="300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See to it yourselves!”</a:t>
            </a: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All the people answered, “His blood be on us and on our children!” Then he released Barabbas to them and, after having Jesus flogged, handed him over to be crucified.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527CF-3409-C13E-4632-D71125FCF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HARMONY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F0DB6-75FA-05A9-D812-DFA560062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1/14/2024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FAD9E-B05D-1AD8-6A08-55093E949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F77D-1BEF-481A-B8C1-15974ED46E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2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885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A52F10A-C63B-E4D1-B0F1-773CBAAD8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2" y="870596"/>
            <a:ext cx="4887382" cy="37478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/>
              <a:t>The good </a:t>
            </a:r>
            <a:r>
              <a:rPr lang="en-US" sz="5400"/>
              <a:t>samaritan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D8274-D596-6D7F-35A0-C174A77744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3415" y="4878166"/>
            <a:ext cx="4136526" cy="80248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400" dirty="0"/>
              <a:t>Luke 10:25-37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A8293-7CC2-56AD-2C75-B748FA8C82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1/14/2024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D0ED3-8323-992C-8DB1-2BF9568F8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HARMONY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4F22A-51B1-C151-DA6F-EC2F8559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303F77D-1BEF-481A-B8C1-15974ED46EB7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1026" name="Picture 2" descr="The Good Samaritan">
            <a:extLst>
              <a:ext uri="{FF2B5EF4-FFF2-40B4-BE49-F238E27FC236}">
                <a16:creationId xmlns:a16="http://schemas.microsoft.com/office/drawing/2014/main" id="{D8ED7BF3-D14C-4311-C774-433E86F22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939527"/>
            <a:ext cx="5295900" cy="297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445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D791B3ED-90F0-6F67-EED2-FC80312A2B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064C03-FAAA-9FCA-F523-199D2CE71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Questions for reflection &amp; connection groups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CD51B658-303B-7586-2895-CD6B9F9A35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1762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17331314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Custom 9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0F876D-ECAD-49DD-95DE-E4DA3D4E9CA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4EC785CC-7DC7-486B-AC4F-90AD768E9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9187C1-630C-405A-830B-EED062A4969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{EBA1F3BB-1195-469E-BC5F-3DC00D2B2ECB}tf67498733_win32</Template>
  <TotalTime>696</TotalTime>
  <Words>303</Words>
  <Application>Microsoft Office PowerPoint</Application>
  <PresentationFormat>Widescreen</PresentationFormat>
  <Paragraphs>49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Calisto MT</vt:lpstr>
      <vt:lpstr>Georgia</vt:lpstr>
      <vt:lpstr>system-ui</vt:lpstr>
      <vt:lpstr>Univers Condensed</vt:lpstr>
      <vt:lpstr>ChronicleVTI</vt:lpstr>
      <vt:lpstr>Office Theme</vt:lpstr>
      <vt:lpstr>PowerPoint Presentation</vt:lpstr>
      <vt:lpstr>HARMONY</vt:lpstr>
      <vt:lpstr>One body, many parts</vt:lpstr>
      <vt:lpstr>Father, Son, &amp; Holy Spirit</vt:lpstr>
      <vt:lpstr>PowerPoint Presentation</vt:lpstr>
      <vt:lpstr>Matthew 27:22-26</vt:lpstr>
      <vt:lpstr>The good samaritan</vt:lpstr>
      <vt:lpstr>Questions for reflection &amp; connection groups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Gardner</dc:creator>
  <cp:lastModifiedBy>Natasha Gardner</cp:lastModifiedBy>
  <cp:revision>4</cp:revision>
  <dcterms:created xsi:type="dcterms:W3CDTF">2024-01-07T02:26:54Z</dcterms:created>
  <dcterms:modified xsi:type="dcterms:W3CDTF">2024-01-14T14:04:08Z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