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2" r:id="rId5"/>
  </p:sldMasterIdLst>
  <p:notesMasterIdLst>
    <p:notesMasterId r:id="rId13"/>
  </p:notesMasterIdLst>
  <p:handoutMasterIdLst>
    <p:handoutMasterId r:id="rId14"/>
  </p:handoutMasterIdLst>
  <p:sldIdLst>
    <p:sldId id="262" r:id="rId6"/>
    <p:sldId id="291" r:id="rId7"/>
    <p:sldId id="293" r:id="rId8"/>
    <p:sldId id="294" r:id="rId9"/>
    <p:sldId id="296" r:id="rId10"/>
    <p:sldId id="295"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598" autoAdjust="0"/>
  </p:normalViewPr>
  <p:slideViewPr>
    <p:cSldViewPr snapToGrid="0">
      <p:cViewPr varScale="1">
        <p:scale>
          <a:sx n="78" d="100"/>
          <a:sy n="78" d="100"/>
        </p:scale>
        <p:origin x="878" y="62"/>
      </p:cViewPr>
      <p:guideLst>
        <p:guide orient="horz" pos="2160"/>
        <p:guide pos="3840"/>
      </p:guideLst>
    </p:cSldViewPr>
  </p:slideViewPr>
  <p:outlineViewPr>
    <p:cViewPr>
      <p:scale>
        <a:sx n="33" d="100"/>
        <a:sy n="33" d="100"/>
      </p:scale>
      <p:origin x="0" y="-586"/>
    </p:cViewPr>
  </p:outlineViewPr>
  <p:notesTextViewPr>
    <p:cViewPr>
      <p:scale>
        <a:sx n="1" d="1"/>
        <a:sy n="1" d="1"/>
      </p:scale>
      <p:origin x="0" y="0"/>
    </p:cViewPr>
  </p:notesTextViewPr>
  <p:sorterViewPr>
    <p:cViewPr>
      <p:scale>
        <a:sx n="100" d="100"/>
        <a:sy n="100" d="100"/>
      </p:scale>
      <p:origin x="0" y="-485"/>
    </p:cViewPr>
  </p:sorter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C6962E-1541-48C9-88B9-DF7444BF00E8}"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3B9BBD70-B663-406A-B5BF-479125D42B64}">
      <dgm:prSet/>
      <dgm:spPr/>
      <dgm:t>
        <a:bodyPr/>
        <a:lstStyle/>
        <a:p>
          <a:r>
            <a:rPr lang="en-US" dirty="0"/>
            <a:t>How can I use my gifts to build up the body?</a:t>
          </a:r>
        </a:p>
      </dgm:t>
    </dgm:pt>
    <dgm:pt modelId="{28537B0B-B18B-4CDD-A4D0-18C99096CC27}" type="parTrans" cxnId="{B6C155AD-87DD-4668-AD20-01AAB89C760B}">
      <dgm:prSet/>
      <dgm:spPr/>
      <dgm:t>
        <a:bodyPr/>
        <a:lstStyle/>
        <a:p>
          <a:endParaRPr lang="en-US"/>
        </a:p>
      </dgm:t>
    </dgm:pt>
    <dgm:pt modelId="{5E8D6D2E-71CC-4D7F-BF48-9411F0C5EDDD}" type="sibTrans" cxnId="{B6C155AD-87DD-4668-AD20-01AAB89C760B}">
      <dgm:prSet phldrT="1" phldr="0"/>
      <dgm:spPr/>
      <dgm:t>
        <a:bodyPr/>
        <a:lstStyle/>
        <a:p>
          <a:r>
            <a:rPr lang="en-US"/>
            <a:t>1</a:t>
          </a:r>
        </a:p>
      </dgm:t>
    </dgm:pt>
    <dgm:pt modelId="{5A9C0611-6F79-4035-B8E1-E0AE5791FB74}">
      <dgm:prSet/>
      <dgm:spPr/>
      <dgm:t>
        <a:bodyPr/>
        <a:lstStyle/>
        <a:p>
          <a:r>
            <a:rPr lang="en-US" dirty="0"/>
            <a:t>What do I need to do to move from a mindset of “volunteer” to “owner”?</a:t>
          </a:r>
        </a:p>
      </dgm:t>
    </dgm:pt>
    <dgm:pt modelId="{80CDD2EF-DAD6-47B0-BCB6-05E91C768F49}" type="parTrans" cxnId="{89C5AD3C-DC40-47E7-BA82-50783432DBB3}">
      <dgm:prSet/>
      <dgm:spPr/>
      <dgm:t>
        <a:bodyPr/>
        <a:lstStyle/>
        <a:p>
          <a:endParaRPr lang="en-US"/>
        </a:p>
      </dgm:t>
    </dgm:pt>
    <dgm:pt modelId="{6671D895-E2B8-4515-8FFA-C8D3B77E1814}" type="sibTrans" cxnId="{89C5AD3C-DC40-47E7-BA82-50783432DBB3}">
      <dgm:prSet phldrT="2" phldr="0"/>
      <dgm:spPr/>
      <dgm:t>
        <a:bodyPr/>
        <a:lstStyle/>
        <a:p>
          <a:r>
            <a:rPr lang="en-US"/>
            <a:t>2</a:t>
          </a:r>
        </a:p>
      </dgm:t>
    </dgm:pt>
    <dgm:pt modelId="{CD3D9551-36A5-44A5-A57A-4287A8C5D5FA}">
      <dgm:prSet/>
      <dgm:spPr/>
      <dgm:t>
        <a:bodyPr/>
        <a:lstStyle/>
        <a:p>
          <a:r>
            <a:rPr lang="en-US" dirty="0"/>
            <a:t>How does each individual member doing its part create harmony in the body?</a:t>
          </a:r>
        </a:p>
      </dgm:t>
    </dgm:pt>
    <dgm:pt modelId="{CD4AFC62-FF53-4794-BDF5-8591C146A4EB}" type="parTrans" cxnId="{714A1616-982F-4A6F-A61D-DE0243F9D763}">
      <dgm:prSet/>
      <dgm:spPr/>
      <dgm:t>
        <a:bodyPr/>
        <a:lstStyle/>
        <a:p>
          <a:endParaRPr lang="en-US"/>
        </a:p>
      </dgm:t>
    </dgm:pt>
    <dgm:pt modelId="{9CDED3B4-112B-4FC6-A51E-2D4ADD677238}" type="sibTrans" cxnId="{714A1616-982F-4A6F-A61D-DE0243F9D763}">
      <dgm:prSet phldrT="3" phldr="0"/>
      <dgm:spPr/>
      <dgm:t>
        <a:bodyPr/>
        <a:lstStyle/>
        <a:p>
          <a:r>
            <a:rPr lang="en-US"/>
            <a:t>3</a:t>
          </a:r>
        </a:p>
      </dgm:t>
    </dgm:pt>
    <dgm:pt modelId="{9D45DB6D-505E-48D0-9E98-31E66FAFB9DE}" type="pres">
      <dgm:prSet presAssocID="{74C6962E-1541-48C9-88B9-DF7444BF00E8}" presName="Name0" presStyleCnt="0">
        <dgm:presLayoutVars>
          <dgm:animLvl val="lvl"/>
          <dgm:resizeHandles val="exact"/>
        </dgm:presLayoutVars>
      </dgm:prSet>
      <dgm:spPr/>
    </dgm:pt>
    <dgm:pt modelId="{9DD4DA28-3787-409B-9173-FEFF4D86D360}" type="pres">
      <dgm:prSet presAssocID="{3B9BBD70-B663-406A-B5BF-479125D42B64}" presName="compositeNode" presStyleCnt="0">
        <dgm:presLayoutVars>
          <dgm:bulletEnabled val="1"/>
        </dgm:presLayoutVars>
      </dgm:prSet>
      <dgm:spPr/>
    </dgm:pt>
    <dgm:pt modelId="{3774637C-52DF-4F2D-A183-497F7A4D7F8E}" type="pres">
      <dgm:prSet presAssocID="{3B9BBD70-B663-406A-B5BF-479125D42B64}" presName="bgRect" presStyleLbl="bgAccFollowNode1" presStyleIdx="0" presStyleCnt="3"/>
      <dgm:spPr/>
    </dgm:pt>
    <dgm:pt modelId="{F92D2404-8DD0-4F9B-BC8C-E2B6A3E8AA2A}" type="pres">
      <dgm:prSet presAssocID="{5E8D6D2E-71CC-4D7F-BF48-9411F0C5EDDD}" presName="sibTransNodeCircle" presStyleLbl="alignNode1" presStyleIdx="0" presStyleCnt="6">
        <dgm:presLayoutVars>
          <dgm:chMax val="0"/>
          <dgm:bulletEnabled/>
        </dgm:presLayoutVars>
      </dgm:prSet>
      <dgm:spPr/>
    </dgm:pt>
    <dgm:pt modelId="{F199E512-55FE-4504-9EDF-A14BCAE77373}" type="pres">
      <dgm:prSet presAssocID="{3B9BBD70-B663-406A-B5BF-479125D42B64}" presName="bottomLine" presStyleLbl="alignNode1" presStyleIdx="1" presStyleCnt="6">
        <dgm:presLayoutVars/>
      </dgm:prSet>
      <dgm:spPr/>
    </dgm:pt>
    <dgm:pt modelId="{929A2484-FF86-4EFE-8747-082C900B2994}" type="pres">
      <dgm:prSet presAssocID="{3B9BBD70-B663-406A-B5BF-479125D42B64}" presName="nodeText" presStyleLbl="bgAccFollowNode1" presStyleIdx="0" presStyleCnt="3">
        <dgm:presLayoutVars>
          <dgm:bulletEnabled val="1"/>
        </dgm:presLayoutVars>
      </dgm:prSet>
      <dgm:spPr/>
    </dgm:pt>
    <dgm:pt modelId="{0A6AF3A1-FD4B-439C-B7B7-B4EB1ECB4AE9}" type="pres">
      <dgm:prSet presAssocID="{5E8D6D2E-71CC-4D7F-BF48-9411F0C5EDDD}" presName="sibTrans" presStyleCnt="0"/>
      <dgm:spPr/>
    </dgm:pt>
    <dgm:pt modelId="{7BB12E90-1CAB-48F4-A4E8-E2B7410425C6}" type="pres">
      <dgm:prSet presAssocID="{5A9C0611-6F79-4035-B8E1-E0AE5791FB74}" presName="compositeNode" presStyleCnt="0">
        <dgm:presLayoutVars>
          <dgm:bulletEnabled val="1"/>
        </dgm:presLayoutVars>
      </dgm:prSet>
      <dgm:spPr/>
    </dgm:pt>
    <dgm:pt modelId="{4C9BC510-5C65-4CD1-8675-4223020A5F7A}" type="pres">
      <dgm:prSet presAssocID="{5A9C0611-6F79-4035-B8E1-E0AE5791FB74}" presName="bgRect" presStyleLbl="bgAccFollowNode1" presStyleIdx="1" presStyleCnt="3"/>
      <dgm:spPr/>
    </dgm:pt>
    <dgm:pt modelId="{6E963FED-782F-4FA6-B01D-0A884E1A2923}" type="pres">
      <dgm:prSet presAssocID="{6671D895-E2B8-4515-8FFA-C8D3B77E1814}" presName="sibTransNodeCircle" presStyleLbl="alignNode1" presStyleIdx="2" presStyleCnt="6">
        <dgm:presLayoutVars>
          <dgm:chMax val="0"/>
          <dgm:bulletEnabled/>
        </dgm:presLayoutVars>
      </dgm:prSet>
      <dgm:spPr/>
    </dgm:pt>
    <dgm:pt modelId="{7B5B79AE-D351-4CB5-91EF-02FF51293BD1}" type="pres">
      <dgm:prSet presAssocID="{5A9C0611-6F79-4035-B8E1-E0AE5791FB74}" presName="bottomLine" presStyleLbl="alignNode1" presStyleIdx="3" presStyleCnt="6">
        <dgm:presLayoutVars/>
      </dgm:prSet>
      <dgm:spPr/>
    </dgm:pt>
    <dgm:pt modelId="{06A8D4BC-C00B-4DCB-94ED-0543E241C533}" type="pres">
      <dgm:prSet presAssocID="{5A9C0611-6F79-4035-B8E1-E0AE5791FB74}" presName="nodeText" presStyleLbl="bgAccFollowNode1" presStyleIdx="1" presStyleCnt="3">
        <dgm:presLayoutVars>
          <dgm:bulletEnabled val="1"/>
        </dgm:presLayoutVars>
      </dgm:prSet>
      <dgm:spPr/>
    </dgm:pt>
    <dgm:pt modelId="{AE3D5D0C-ACA2-42B3-8ECB-F96F832B3559}" type="pres">
      <dgm:prSet presAssocID="{6671D895-E2B8-4515-8FFA-C8D3B77E1814}" presName="sibTrans" presStyleCnt="0"/>
      <dgm:spPr/>
    </dgm:pt>
    <dgm:pt modelId="{0CB8C489-5BC5-4FD4-9793-EA74AA608936}" type="pres">
      <dgm:prSet presAssocID="{CD3D9551-36A5-44A5-A57A-4287A8C5D5FA}" presName="compositeNode" presStyleCnt="0">
        <dgm:presLayoutVars>
          <dgm:bulletEnabled val="1"/>
        </dgm:presLayoutVars>
      </dgm:prSet>
      <dgm:spPr/>
    </dgm:pt>
    <dgm:pt modelId="{A9699D5A-FF17-4425-A581-89C6D9FBF70B}" type="pres">
      <dgm:prSet presAssocID="{CD3D9551-36A5-44A5-A57A-4287A8C5D5FA}" presName="bgRect" presStyleLbl="bgAccFollowNode1" presStyleIdx="2" presStyleCnt="3"/>
      <dgm:spPr/>
    </dgm:pt>
    <dgm:pt modelId="{8E736129-3BD6-4F5A-BDFD-2CE845F8A6D0}" type="pres">
      <dgm:prSet presAssocID="{9CDED3B4-112B-4FC6-A51E-2D4ADD677238}" presName="sibTransNodeCircle" presStyleLbl="alignNode1" presStyleIdx="4" presStyleCnt="6">
        <dgm:presLayoutVars>
          <dgm:chMax val="0"/>
          <dgm:bulletEnabled/>
        </dgm:presLayoutVars>
      </dgm:prSet>
      <dgm:spPr/>
    </dgm:pt>
    <dgm:pt modelId="{D25EB561-85AE-4644-B5C8-83B34606A862}" type="pres">
      <dgm:prSet presAssocID="{CD3D9551-36A5-44A5-A57A-4287A8C5D5FA}" presName="bottomLine" presStyleLbl="alignNode1" presStyleIdx="5" presStyleCnt="6">
        <dgm:presLayoutVars/>
      </dgm:prSet>
      <dgm:spPr/>
    </dgm:pt>
    <dgm:pt modelId="{2DDA120E-F8AA-4E5E-A86F-08C46B798C44}" type="pres">
      <dgm:prSet presAssocID="{CD3D9551-36A5-44A5-A57A-4287A8C5D5FA}" presName="nodeText" presStyleLbl="bgAccFollowNode1" presStyleIdx="2" presStyleCnt="3">
        <dgm:presLayoutVars>
          <dgm:bulletEnabled val="1"/>
        </dgm:presLayoutVars>
      </dgm:prSet>
      <dgm:spPr/>
    </dgm:pt>
  </dgm:ptLst>
  <dgm:cxnLst>
    <dgm:cxn modelId="{F5BE7C0A-248E-4CC1-8A42-1465A6E3BBC9}" type="presOf" srcId="{74C6962E-1541-48C9-88B9-DF7444BF00E8}" destId="{9D45DB6D-505E-48D0-9E98-31E66FAFB9DE}" srcOrd="0" destOrd="0" presId="urn:microsoft.com/office/officeart/2016/7/layout/BasicLinearProcessNumbered"/>
    <dgm:cxn modelId="{714A1616-982F-4A6F-A61D-DE0243F9D763}" srcId="{74C6962E-1541-48C9-88B9-DF7444BF00E8}" destId="{CD3D9551-36A5-44A5-A57A-4287A8C5D5FA}" srcOrd="2" destOrd="0" parTransId="{CD4AFC62-FF53-4794-BDF5-8591C146A4EB}" sibTransId="{9CDED3B4-112B-4FC6-A51E-2D4ADD677238}"/>
    <dgm:cxn modelId="{ED15DC23-92D8-4312-8F47-BB6C03E7D84A}" type="presOf" srcId="{5E8D6D2E-71CC-4D7F-BF48-9411F0C5EDDD}" destId="{F92D2404-8DD0-4F9B-BC8C-E2B6A3E8AA2A}" srcOrd="0" destOrd="0" presId="urn:microsoft.com/office/officeart/2016/7/layout/BasicLinearProcessNumbered"/>
    <dgm:cxn modelId="{C6352E2E-43E0-413F-B1CC-7D0D9FAC9515}" type="presOf" srcId="{CD3D9551-36A5-44A5-A57A-4287A8C5D5FA}" destId="{A9699D5A-FF17-4425-A581-89C6D9FBF70B}" srcOrd="0" destOrd="0" presId="urn:microsoft.com/office/officeart/2016/7/layout/BasicLinearProcessNumbered"/>
    <dgm:cxn modelId="{89C5AD3C-DC40-47E7-BA82-50783432DBB3}" srcId="{74C6962E-1541-48C9-88B9-DF7444BF00E8}" destId="{5A9C0611-6F79-4035-B8E1-E0AE5791FB74}" srcOrd="1" destOrd="0" parTransId="{80CDD2EF-DAD6-47B0-BCB6-05E91C768F49}" sibTransId="{6671D895-E2B8-4515-8FFA-C8D3B77E1814}"/>
    <dgm:cxn modelId="{447FB34D-D4EB-42D2-A7B9-184223D83568}" type="presOf" srcId="{5A9C0611-6F79-4035-B8E1-E0AE5791FB74}" destId="{06A8D4BC-C00B-4DCB-94ED-0543E241C533}" srcOrd="1" destOrd="0" presId="urn:microsoft.com/office/officeart/2016/7/layout/BasicLinearProcessNumbered"/>
    <dgm:cxn modelId="{C5382258-821F-4A30-858A-8D00247E4D0B}" type="presOf" srcId="{6671D895-E2B8-4515-8FFA-C8D3B77E1814}" destId="{6E963FED-782F-4FA6-B01D-0A884E1A2923}" srcOrd="0" destOrd="0" presId="urn:microsoft.com/office/officeart/2016/7/layout/BasicLinearProcessNumbered"/>
    <dgm:cxn modelId="{D414D18F-D4DF-4DBF-B548-05274915474C}" type="presOf" srcId="{9CDED3B4-112B-4FC6-A51E-2D4ADD677238}" destId="{8E736129-3BD6-4F5A-BDFD-2CE845F8A6D0}" srcOrd="0" destOrd="0" presId="urn:microsoft.com/office/officeart/2016/7/layout/BasicLinearProcessNumbered"/>
    <dgm:cxn modelId="{26BED399-9323-44E1-B9D3-5887D12AEC64}" type="presOf" srcId="{5A9C0611-6F79-4035-B8E1-E0AE5791FB74}" destId="{4C9BC510-5C65-4CD1-8675-4223020A5F7A}" srcOrd="0" destOrd="0" presId="urn:microsoft.com/office/officeart/2016/7/layout/BasicLinearProcessNumbered"/>
    <dgm:cxn modelId="{B6C155AD-87DD-4668-AD20-01AAB89C760B}" srcId="{74C6962E-1541-48C9-88B9-DF7444BF00E8}" destId="{3B9BBD70-B663-406A-B5BF-479125D42B64}" srcOrd="0" destOrd="0" parTransId="{28537B0B-B18B-4CDD-A4D0-18C99096CC27}" sibTransId="{5E8D6D2E-71CC-4D7F-BF48-9411F0C5EDDD}"/>
    <dgm:cxn modelId="{9E6852AF-2D0E-4025-BBE0-0D1C6CFDF12A}" type="presOf" srcId="{3B9BBD70-B663-406A-B5BF-479125D42B64}" destId="{3774637C-52DF-4F2D-A183-497F7A4D7F8E}" srcOrd="0" destOrd="0" presId="urn:microsoft.com/office/officeart/2016/7/layout/BasicLinearProcessNumbered"/>
    <dgm:cxn modelId="{09C753DB-D71A-49DC-BC1A-CB00B0B360E5}" type="presOf" srcId="{CD3D9551-36A5-44A5-A57A-4287A8C5D5FA}" destId="{2DDA120E-F8AA-4E5E-A86F-08C46B798C44}" srcOrd="1" destOrd="0" presId="urn:microsoft.com/office/officeart/2016/7/layout/BasicLinearProcessNumbered"/>
    <dgm:cxn modelId="{E4A105E1-1829-47D1-AE3A-3B8767CBDD19}" type="presOf" srcId="{3B9BBD70-B663-406A-B5BF-479125D42B64}" destId="{929A2484-FF86-4EFE-8747-082C900B2994}" srcOrd="1" destOrd="0" presId="urn:microsoft.com/office/officeart/2016/7/layout/BasicLinearProcessNumbered"/>
    <dgm:cxn modelId="{7B6B7F2D-5FE1-456B-8330-540178A4F73E}" type="presParOf" srcId="{9D45DB6D-505E-48D0-9E98-31E66FAFB9DE}" destId="{9DD4DA28-3787-409B-9173-FEFF4D86D360}" srcOrd="0" destOrd="0" presId="urn:microsoft.com/office/officeart/2016/7/layout/BasicLinearProcessNumbered"/>
    <dgm:cxn modelId="{A020066D-FEB4-474E-99D3-59CC5DDD483A}" type="presParOf" srcId="{9DD4DA28-3787-409B-9173-FEFF4D86D360}" destId="{3774637C-52DF-4F2D-A183-497F7A4D7F8E}" srcOrd="0" destOrd="0" presId="urn:microsoft.com/office/officeart/2016/7/layout/BasicLinearProcessNumbered"/>
    <dgm:cxn modelId="{8578E484-5F10-4E38-9CCA-608CE1381F40}" type="presParOf" srcId="{9DD4DA28-3787-409B-9173-FEFF4D86D360}" destId="{F92D2404-8DD0-4F9B-BC8C-E2B6A3E8AA2A}" srcOrd="1" destOrd="0" presId="urn:microsoft.com/office/officeart/2016/7/layout/BasicLinearProcessNumbered"/>
    <dgm:cxn modelId="{2FB519EC-3846-4572-B339-3FE0F396257A}" type="presParOf" srcId="{9DD4DA28-3787-409B-9173-FEFF4D86D360}" destId="{F199E512-55FE-4504-9EDF-A14BCAE77373}" srcOrd="2" destOrd="0" presId="urn:microsoft.com/office/officeart/2016/7/layout/BasicLinearProcessNumbered"/>
    <dgm:cxn modelId="{D7C3D217-95CF-4C57-8A2C-1F0879C57D08}" type="presParOf" srcId="{9DD4DA28-3787-409B-9173-FEFF4D86D360}" destId="{929A2484-FF86-4EFE-8747-082C900B2994}" srcOrd="3" destOrd="0" presId="urn:microsoft.com/office/officeart/2016/7/layout/BasicLinearProcessNumbered"/>
    <dgm:cxn modelId="{79C63F75-91F4-4FC8-8880-5A357A25607B}" type="presParOf" srcId="{9D45DB6D-505E-48D0-9E98-31E66FAFB9DE}" destId="{0A6AF3A1-FD4B-439C-B7B7-B4EB1ECB4AE9}" srcOrd="1" destOrd="0" presId="urn:microsoft.com/office/officeart/2016/7/layout/BasicLinearProcessNumbered"/>
    <dgm:cxn modelId="{4A2CCBEA-9E6E-4E6C-82D5-924F2ADA62AA}" type="presParOf" srcId="{9D45DB6D-505E-48D0-9E98-31E66FAFB9DE}" destId="{7BB12E90-1CAB-48F4-A4E8-E2B7410425C6}" srcOrd="2" destOrd="0" presId="urn:microsoft.com/office/officeart/2016/7/layout/BasicLinearProcessNumbered"/>
    <dgm:cxn modelId="{76DB1DDE-EC6F-4BEC-AD15-A535BE0EB88C}" type="presParOf" srcId="{7BB12E90-1CAB-48F4-A4E8-E2B7410425C6}" destId="{4C9BC510-5C65-4CD1-8675-4223020A5F7A}" srcOrd="0" destOrd="0" presId="urn:microsoft.com/office/officeart/2016/7/layout/BasicLinearProcessNumbered"/>
    <dgm:cxn modelId="{B546CCE0-8C33-492C-980E-DAB48E693D7B}" type="presParOf" srcId="{7BB12E90-1CAB-48F4-A4E8-E2B7410425C6}" destId="{6E963FED-782F-4FA6-B01D-0A884E1A2923}" srcOrd="1" destOrd="0" presId="urn:microsoft.com/office/officeart/2016/7/layout/BasicLinearProcessNumbered"/>
    <dgm:cxn modelId="{6B7AE29F-8BD1-420A-A27A-710FDBA7AEE2}" type="presParOf" srcId="{7BB12E90-1CAB-48F4-A4E8-E2B7410425C6}" destId="{7B5B79AE-D351-4CB5-91EF-02FF51293BD1}" srcOrd="2" destOrd="0" presId="urn:microsoft.com/office/officeart/2016/7/layout/BasicLinearProcessNumbered"/>
    <dgm:cxn modelId="{7BF64BAF-7669-4AEF-92AF-C3F07626B1A0}" type="presParOf" srcId="{7BB12E90-1CAB-48F4-A4E8-E2B7410425C6}" destId="{06A8D4BC-C00B-4DCB-94ED-0543E241C533}" srcOrd="3" destOrd="0" presId="urn:microsoft.com/office/officeart/2016/7/layout/BasicLinearProcessNumbered"/>
    <dgm:cxn modelId="{29210470-8E42-4DE5-AEAB-1EE4C6321867}" type="presParOf" srcId="{9D45DB6D-505E-48D0-9E98-31E66FAFB9DE}" destId="{AE3D5D0C-ACA2-42B3-8ECB-F96F832B3559}" srcOrd="3" destOrd="0" presId="urn:microsoft.com/office/officeart/2016/7/layout/BasicLinearProcessNumbered"/>
    <dgm:cxn modelId="{E4BD81FD-5CB7-4FE0-80E9-87DDC609C8FA}" type="presParOf" srcId="{9D45DB6D-505E-48D0-9E98-31E66FAFB9DE}" destId="{0CB8C489-5BC5-4FD4-9793-EA74AA608936}" srcOrd="4" destOrd="0" presId="urn:microsoft.com/office/officeart/2016/7/layout/BasicLinearProcessNumbered"/>
    <dgm:cxn modelId="{12926472-CAA2-4A10-B131-1EBA0AB54004}" type="presParOf" srcId="{0CB8C489-5BC5-4FD4-9793-EA74AA608936}" destId="{A9699D5A-FF17-4425-A581-89C6D9FBF70B}" srcOrd="0" destOrd="0" presId="urn:microsoft.com/office/officeart/2016/7/layout/BasicLinearProcessNumbered"/>
    <dgm:cxn modelId="{E2DBF30A-6A3F-4183-80B2-A037CAC5C929}" type="presParOf" srcId="{0CB8C489-5BC5-4FD4-9793-EA74AA608936}" destId="{8E736129-3BD6-4F5A-BDFD-2CE845F8A6D0}" srcOrd="1" destOrd="0" presId="urn:microsoft.com/office/officeart/2016/7/layout/BasicLinearProcessNumbered"/>
    <dgm:cxn modelId="{029A6E00-E667-484C-AE6D-838713779437}" type="presParOf" srcId="{0CB8C489-5BC5-4FD4-9793-EA74AA608936}" destId="{D25EB561-85AE-4644-B5C8-83B34606A862}" srcOrd="2" destOrd="0" presId="urn:microsoft.com/office/officeart/2016/7/layout/BasicLinearProcessNumbered"/>
    <dgm:cxn modelId="{AAF980F9-1DAC-41B7-A7A7-3A6C915B376D}" type="presParOf" srcId="{0CB8C489-5BC5-4FD4-9793-EA74AA608936}" destId="{2DDA120E-F8AA-4E5E-A86F-08C46B798C44}" srcOrd="3" destOrd="0" presId="urn:microsoft.com/office/officeart/2016/7/layout/BasicLinear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4637C-52DF-4F2D-A183-497F7A4D7F8E}">
      <dsp:nvSpPr>
        <dsp:cNvPr id="0" name=""/>
        <dsp:cNvSpPr/>
      </dsp:nvSpPr>
      <dsp:spPr>
        <a:xfrm>
          <a:off x="0" y="0"/>
          <a:ext cx="3286125" cy="435133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kern="1200" dirty="0"/>
            <a:t>How can I use my gifts to build up the body?</a:t>
          </a:r>
        </a:p>
      </dsp:txBody>
      <dsp:txXfrm>
        <a:off x="0" y="1653508"/>
        <a:ext cx="3286125" cy="2610802"/>
      </dsp:txXfrm>
    </dsp:sp>
    <dsp:sp modelId="{F92D2404-8DD0-4F9B-BC8C-E2B6A3E8AA2A}">
      <dsp:nvSpPr>
        <dsp:cNvPr id="0" name=""/>
        <dsp:cNvSpPr/>
      </dsp:nvSpPr>
      <dsp:spPr>
        <a:xfrm>
          <a:off x="990361" y="435133"/>
          <a:ext cx="1305401" cy="130540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81533" y="626305"/>
        <a:ext cx="923057" cy="923057"/>
      </dsp:txXfrm>
    </dsp:sp>
    <dsp:sp modelId="{F199E512-55FE-4504-9EDF-A14BCAE77373}">
      <dsp:nvSpPr>
        <dsp:cNvPr id="0" name=""/>
        <dsp:cNvSpPr/>
      </dsp:nvSpPr>
      <dsp:spPr>
        <a:xfrm>
          <a:off x="0" y="4351266"/>
          <a:ext cx="3286125"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BC510-5C65-4CD1-8675-4223020A5F7A}">
      <dsp:nvSpPr>
        <dsp:cNvPr id="0" name=""/>
        <dsp:cNvSpPr/>
      </dsp:nvSpPr>
      <dsp:spPr>
        <a:xfrm>
          <a:off x="3614737" y="0"/>
          <a:ext cx="3286125" cy="4351338"/>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kern="1200" dirty="0"/>
            <a:t>What do I need to do to move from a mindset of “volunteer” to “owner”?</a:t>
          </a:r>
        </a:p>
      </dsp:txBody>
      <dsp:txXfrm>
        <a:off x="3614737" y="1653508"/>
        <a:ext cx="3286125" cy="2610802"/>
      </dsp:txXfrm>
    </dsp:sp>
    <dsp:sp modelId="{6E963FED-782F-4FA6-B01D-0A884E1A2923}">
      <dsp:nvSpPr>
        <dsp:cNvPr id="0" name=""/>
        <dsp:cNvSpPr/>
      </dsp:nvSpPr>
      <dsp:spPr>
        <a:xfrm>
          <a:off x="4605099" y="435133"/>
          <a:ext cx="1305401" cy="1305401"/>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96271" y="626305"/>
        <a:ext cx="923057" cy="923057"/>
      </dsp:txXfrm>
    </dsp:sp>
    <dsp:sp modelId="{7B5B79AE-D351-4CB5-91EF-02FF51293BD1}">
      <dsp:nvSpPr>
        <dsp:cNvPr id="0" name=""/>
        <dsp:cNvSpPr/>
      </dsp:nvSpPr>
      <dsp:spPr>
        <a:xfrm>
          <a:off x="3614737" y="4351266"/>
          <a:ext cx="3286125"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699D5A-FF17-4425-A581-89C6D9FBF70B}">
      <dsp:nvSpPr>
        <dsp:cNvPr id="0" name=""/>
        <dsp:cNvSpPr/>
      </dsp:nvSpPr>
      <dsp:spPr>
        <a:xfrm>
          <a:off x="7229475" y="0"/>
          <a:ext cx="3286125" cy="4351338"/>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kern="1200" dirty="0"/>
            <a:t>How does each individual member doing its part create harmony in the body?</a:t>
          </a:r>
        </a:p>
      </dsp:txBody>
      <dsp:txXfrm>
        <a:off x="7229475" y="1653508"/>
        <a:ext cx="3286125" cy="2610802"/>
      </dsp:txXfrm>
    </dsp:sp>
    <dsp:sp modelId="{8E736129-3BD6-4F5A-BDFD-2CE845F8A6D0}">
      <dsp:nvSpPr>
        <dsp:cNvPr id="0" name=""/>
        <dsp:cNvSpPr/>
      </dsp:nvSpPr>
      <dsp:spPr>
        <a:xfrm>
          <a:off x="8219836" y="435133"/>
          <a:ext cx="1305401" cy="1305401"/>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11008" y="626305"/>
        <a:ext cx="923057" cy="923057"/>
      </dsp:txXfrm>
    </dsp:sp>
    <dsp:sp modelId="{D25EB561-85AE-4644-B5C8-83B34606A862}">
      <dsp:nvSpPr>
        <dsp:cNvPr id="0" name=""/>
        <dsp:cNvSpPr/>
      </dsp:nvSpPr>
      <dsp:spPr>
        <a:xfrm>
          <a:off x="7229475" y="4351266"/>
          <a:ext cx="328612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8E7403-EB4A-4177-AFCE-6A9D7B160C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C49177-C030-4043-9380-EA6E4C94A1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C7415F-6970-4DE4-93F1-94FEF07D0F1C}" type="datetimeFigureOut">
              <a:rPr lang="en-US" smtClean="0"/>
              <a:t>1/21/2024</a:t>
            </a:fld>
            <a:endParaRPr lang="en-US"/>
          </a:p>
        </p:txBody>
      </p:sp>
      <p:sp>
        <p:nvSpPr>
          <p:cNvPr id="4" name="Footer Placeholder 3">
            <a:extLst>
              <a:ext uri="{FF2B5EF4-FFF2-40B4-BE49-F238E27FC236}">
                <a16:creationId xmlns:a16="http://schemas.microsoft.com/office/drawing/2014/main" id="{BC4C83CE-EC9B-40C4-BD7A-48797AE5B1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EE9A75D-9B4E-4704-98C7-2A42472F118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CC6D6D-E986-427F-AD9C-4E9408DDBE53}" type="slidenum">
              <a:rPr lang="en-US" smtClean="0"/>
              <a:t>‹#›</a:t>
            </a:fld>
            <a:endParaRPr lang="en-US"/>
          </a:p>
        </p:txBody>
      </p:sp>
    </p:spTree>
    <p:extLst>
      <p:ext uri="{BB962C8B-B14F-4D97-AF65-F5344CB8AC3E}">
        <p14:creationId xmlns:p14="http://schemas.microsoft.com/office/powerpoint/2010/main" val="299877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6E6E5-5A19-4AE7-8D4E-049C5315C9A0}" type="datetimeFigureOut">
              <a:rPr lang="en-US" smtClean="0"/>
              <a:t>1/21/2024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A580F-E35D-42E1-AF82-E41CC201EA91}" type="slidenum">
              <a:rPr lang="en-US" smtClean="0"/>
              <a:t>‹#›</a:t>
            </a:fld>
            <a:endParaRPr lang="en-US"/>
          </a:p>
        </p:txBody>
      </p:sp>
    </p:spTree>
    <p:extLst>
      <p:ext uri="{BB962C8B-B14F-4D97-AF65-F5344CB8AC3E}">
        <p14:creationId xmlns:p14="http://schemas.microsoft.com/office/powerpoint/2010/main" val="145368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961EFD6-34B6-4621-AFFD-CC7DD286577B}" type="slidenum">
              <a:rPr lang="en-US" smtClean="0"/>
              <a:t>1</a:t>
            </a:fld>
            <a:endParaRPr lang="en-US"/>
          </a:p>
        </p:txBody>
      </p:sp>
    </p:spTree>
    <p:extLst>
      <p:ext uri="{BB962C8B-B14F-4D97-AF65-F5344CB8AC3E}">
        <p14:creationId xmlns:p14="http://schemas.microsoft.com/office/powerpoint/2010/main" val="336274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55C391-732E-4274-B96F-C75B5C6172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2168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439D4E6-49E3-4273-9EDF-AD58558B9F7E}"/>
              </a:ext>
            </a:extLst>
          </p:cNvPr>
          <p:cNvSpPr>
            <a:spLocks noGrp="1"/>
          </p:cNvSpPr>
          <p:nvPr>
            <p:ph type="ctrTitle"/>
          </p:nvPr>
        </p:nvSpPr>
        <p:spPr>
          <a:xfrm>
            <a:off x="685800" y="908651"/>
            <a:ext cx="3620882" cy="3640345"/>
          </a:xfrm>
          <a:prstGeom prst="rect">
            <a:avLst/>
          </a:prstGeom>
        </p:spPr>
        <p:txBody>
          <a:bodyPr anchor="t">
            <a:normAutofit/>
          </a:bodyPr>
          <a:lstStyle>
            <a:lvl1pPr>
              <a:defRPr>
                <a:solidFill>
                  <a:schemeClr val="bg1"/>
                </a:solidFill>
              </a:defRPr>
            </a:lvl1pPr>
          </a:lstStyle>
          <a:p>
            <a:r>
              <a:rPr lang="en-US" sz="4000">
                <a:solidFill>
                  <a:schemeClr val="bg1"/>
                </a:solidFill>
              </a:rPr>
              <a:t>Click to edit Master title style</a:t>
            </a:r>
            <a:endParaRPr lang="en-US" sz="4000" dirty="0">
              <a:solidFill>
                <a:schemeClr val="bg1"/>
              </a:solidFill>
            </a:endParaRPr>
          </a:p>
        </p:txBody>
      </p:sp>
      <p:sp>
        <p:nvSpPr>
          <p:cNvPr id="10" name="Subtitle 2">
            <a:extLst>
              <a:ext uri="{FF2B5EF4-FFF2-40B4-BE49-F238E27FC236}">
                <a16:creationId xmlns:a16="http://schemas.microsoft.com/office/drawing/2014/main" id="{FE9D8936-4795-43B2-9C32-4BE93A672131}"/>
              </a:ext>
            </a:extLst>
          </p:cNvPr>
          <p:cNvSpPr>
            <a:spLocks noGrp="1"/>
          </p:cNvSpPr>
          <p:nvPr>
            <p:ph type="subTitle" idx="1" hasCustomPrompt="1"/>
          </p:nvPr>
        </p:nvSpPr>
        <p:spPr>
          <a:xfrm>
            <a:off x="705934" y="5220450"/>
            <a:ext cx="3380437" cy="570748"/>
          </a:xfrm>
          <a:prstGeom prst="rect">
            <a:avLst/>
          </a:prstGeom>
        </p:spPr>
        <p:txBody>
          <a:bodyPr anchor="b">
            <a:normAutofit/>
          </a:bodyPr>
          <a:lstStyle>
            <a:lvl1pPr marL="0" indent="0">
              <a:buNone/>
              <a:defRPr sz="1800">
                <a:solidFill>
                  <a:schemeClr val="bg1"/>
                </a:solidFill>
              </a:defRPr>
            </a:lvl1pPr>
          </a:lstStyle>
          <a:p>
            <a:r>
              <a:rPr lang="en-US" sz="1800" dirty="0">
                <a:solidFill>
                  <a:schemeClr val="bg1"/>
                </a:solidFill>
              </a:rPr>
              <a:t>Insert subtitle here</a:t>
            </a:r>
          </a:p>
        </p:txBody>
      </p:sp>
      <p:sp>
        <p:nvSpPr>
          <p:cNvPr id="18" name="Picture Placeholder 16">
            <a:extLst>
              <a:ext uri="{FF2B5EF4-FFF2-40B4-BE49-F238E27FC236}">
                <a16:creationId xmlns:a16="http://schemas.microsoft.com/office/drawing/2014/main" id="{6C8B8511-EE4E-4935-ABB8-E8C2FCB1C46F}"/>
              </a:ext>
            </a:extLst>
          </p:cNvPr>
          <p:cNvSpPr>
            <a:spLocks noGrp="1"/>
          </p:cNvSpPr>
          <p:nvPr>
            <p:ph type="pic" sz="quarter" idx="13" hasCustomPrompt="1"/>
          </p:nvPr>
        </p:nvSpPr>
        <p:spPr>
          <a:xfrm>
            <a:off x="4876158" y="0"/>
            <a:ext cx="7315841" cy="6858000"/>
          </a:xfrm>
          <a:prstGeom prst="rect">
            <a:avLst/>
          </a:prstGeom>
        </p:spPr>
        <p:txBody>
          <a:bodyPr anchor="t"/>
          <a:lstStyle>
            <a:lvl1pPr marL="0" indent="0" algn="ctr">
              <a:buNone/>
              <a:defRPr>
                <a:solidFill>
                  <a:schemeClr val="bg1"/>
                </a:solidFill>
              </a:defRPr>
            </a:lvl1pPr>
          </a:lstStyle>
          <a:p>
            <a:r>
              <a:rPr lang="en-US" dirty="0"/>
              <a:t>Insert photo here</a:t>
            </a:r>
          </a:p>
        </p:txBody>
      </p:sp>
      <p:cxnSp>
        <p:nvCxnSpPr>
          <p:cNvPr id="11" name="Straight Connector 10">
            <a:extLst>
              <a:ext uri="{FF2B5EF4-FFF2-40B4-BE49-F238E27FC236}">
                <a16:creationId xmlns:a16="http://schemas.microsoft.com/office/drawing/2014/main" id="{8239FAB6-0B6C-402C-A107-EFFF82281DAE}"/>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6">
            <a:extLst>
              <a:ext uri="{FF2B5EF4-FFF2-40B4-BE49-F238E27FC236}">
                <a16:creationId xmlns:a16="http://schemas.microsoft.com/office/drawing/2014/main" id="{DBE487E6-4032-4195-9823-685A39371B0C}"/>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defRPr>
            </a:lvl1pPr>
          </a:lstStyle>
          <a:p>
            <a:r>
              <a:rPr lang="en-US"/>
              <a:t>PRESENTATION TITLE</a:t>
            </a:r>
          </a:p>
        </p:txBody>
      </p:sp>
      <p:sp>
        <p:nvSpPr>
          <p:cNvPr id="14" name="Date Placeholder 5">
            <a:extLst>
              <a:ext uri="{FF2B5EF4-FFF2-40B4-BE49-F238E27FC236}">
                <a16:creationId xmlns:a16="http://schemas.microsoft.com/office/drawing/2014/main" id="{C71E06DF-BA1B-43E6-A74C-85231D2EC37E}"/>
              </a:ext>
            </a:extLst>
          </p:cNvPr>
          <p:cNvSpPr>
            <a:spLocks noGrp="1"/>
          </p:cNvSpPr>
          <p:nvPr>
            <p:ph type="dt" sz="half" idx="10"/>
          </p:nvPr>
        </p:nvSpPr>
        <p:spPr>
          <a:xfrm>
            <a:off x="8369448" y="6356350"/>
            <a:ext cx="2592594" cy="365125"/>
          </a:xfrm>
          <a:prstGeom prst="rect">
            <a:avLst/>
          </a:prstGeom>
        </p:spPr>
        <p:txBody>
          <a:bodyPr/>
          <a:lstStyle/>
          <a:p>
            <a:r>
              <a:rPr lang="en-US">
                <a:solidFill>
                  <a:srgbClr val="FFFFFF"/>
                </a:solidFill>
                <a:effectLst>
                  <a:outerShdw blurRad="38100" dist="38100" dir="2700000" algn="tl">
                    <a:srgbClr val="000000">
                      <a:alpha val="43137"/>
                    </a:srgbClr>
                  </a:outerShdw>
                </a:effectLst>
              </a:rPr>
              <a:t>2/11/20XX</a:t>
            </a:r>
            <a:endParaRPr lang="en-US" dirty="0">
              <a:solidFill>
                <a:srgbClr val="FFFFFF"/>
              </a:solidFill>
              <a:effectLst>
                <a:outerShdw blurRad="38100" dist="38100" dir="2700000" algn="tl">
                  <a:srgbClr val="000000">
                    <a:alpha val="43137"/>
                  </a:srgbClr>
                </a:outerShdw>
              </a:effectLst>
            </a:endParaRPr>
          </a:p>
        </p:txBody>
      </p:sp>
      <p:sp>
        <p:nvSpPr>
          <p:cNvPr id="15" name="Slide Number Placeholder 7">
            <a:extLst>
              <a:ext uri="{FF2B5EF4-FFF2-40B4-BE49-F238E27FC236}">
                <a16:creationId xmlns:a16="http://schemas.microsoft.com/office/drawing/2014/main" id="{0BD36B16-3F07-4955-8D4D-BC0FD17C1CE4}"/>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solidFill>
                  <a:srgbClr val="FFFFFF"/>
                </a:solidFill>
                <a:effectLst>
                  <a:outerShdw blurRad="38100" dist="38100" dir="2700000" algn="tl">
                    <a:srgbClr val="000000">
                      <a:alpha val="43137"/>
                    </a:srgbClr>
                  </a:outerShdw>
                </a:effectLst>
              </a:rPr>
              <a:t>‹#›</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273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4246B94A-8C64-4FBA-B409-1F9487E19CF3}"/>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866F075D-9008-4BD3-A772-7AF7AD667D5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4C185B95-5C0F-400E-B7DF-8FF843290737}"/>
              </a:ext>
            </a:extLst>
          </p:cNvPr>
          <p:cNvSpPr>
            <a:spLocks noGrp="1"/>
          </p:cNvSpPr>
          <p:nvPr>
            <p:ph type="body" sz="quarter" idx="15" hasCustomPrompt="1"/>
          </p:nvPr>
        </p:nvSpPr>
        <p:spPr>
          <a:xfrm>
            <a:off x="800100"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1" name="Content Placeholder 10">
            <a:extLst>
              <a:ext uri="{FF2B5EF4-FFF2-40B4-BE49-F238E27FC236}">
                <a16:creationId xmlns:a16="http://schemas.microsoft.com/office/drawing/2014/main" id="{BC725AFD-5A48-451D-B91D-9E63953F8E8B}"/>
              </a:ext>
            </a:extLst>
          </p:cNvPr>
          <p:cNvSpPr>
            <a:spLocks noGrp="1"/>
          </p:cNvSpPr>
          <p:nvPr>
            <p:ph idx="1" hasCustomPrompt="1"/>
          </p:nvPr>
        </p:nvSpPr>
        <p:spPr>
          <a:xfrm>
            <a:off x="800099" y="2551176"/>
            <a:ext cx="5094673" cy="3273552"/>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6ACDC650-288E-4CF5-8546-9F2D5CEC8868}"/>
              </a:ext>
            </a:extLst>
          </p:cNvPr>
          <p:cNvSpPr>
            <a:spLocks noGrp="1"/>
          </p:cNvSpPr>
          <p:nvPr>
            <p:ph type="body" sz="quarter" idx="16" hasCustomPrompt="1"/>
          </p:nvPr>
        </p:nvSpPr>
        <p:spPr>
          <a:xfrm>
            <a:off x="6297611"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7" name="Content Placeholder 10">
            <a:extLst>
              <a:ext uri="{FF2B5EF4-FFF2-40B4-BE49-F238E27FC236}">
                <a16:creationId xmlns:a16="http://schemas.microsoft.com/office/drawing/2014/main" id="{956E1F7E-0B80-40DB-8F21-F06D9DD56264}"/>
              </a:ext>
            </a:extLst>
          </p:cNvPr>
          <p:cNvSpPr>
            <a:spLocks noGrp="1"/>
          </p:cNvSpPr>
          <p:nvPr>
            <p:ph idx="13" hasCustomPrompt="1"/>
          </p:nvPr>
        </p:nvSpPr>
        <p:spPr>
          <a:xfrm>
            <a:off x="6297226" y="2551176"/>
            <a:ext cx="5094673" cy="3273552"/>
          </a:xfrm>
          <a:prstGeom prst="rect">
            <a:avLst/>
          </a:prstGeom>
        </p:spPr>
        <p:txBody>
          <a:bodyPr>
            <a:normAutofit/>
          </a:bodyPr>
          <a:lstStyle>
            <a:lvl1pPr>
              <a:lnSpc>
                <a:spcPct val="100000"/>
              </a:lnSpc>
              <a:defRPr sz="1800"/>
            </a:lvl1pPr>
          </a:lstStyle>
          <a:p>
            <a:r>
              <a:rPr lang="en-US" dirty="0"/>
              <a:t>Insert text here</a:t>
            </a:r>
          </a:p>
        </p:txBody>
      </p:sp>
      <p:cxnSp>
        <p:nvCxnSpPr>
          <p:cNvPr id="12" name="Straight Connector 11">
            <a:extLst>
              <a:ext uri="{FF2B5EF4-FFF2-40B4-BE49-F238E27FC236}">
                <a16:creationId xmlns:a16="http://schemas.microsoft.com/office/drawing/2014/main" id="{D91B92C0-6B36-412A-9A49-16AB59FFBEE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7">
            <a:extLst>
              <a:ext uri="{FF2B5EF4-FFF2-40B4-BE49-F238E27FC236}">
                <a16:creationId xmlns:a16="http://schemas.microsoft.com/office/drawing/2014/main" id="{B4EFB36A-E4FD-4966-A091-9BDAF29916F8}"/>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4" name="Date Placeholder 6">
            <a:extLst>
              <a:ext uri="{FF2B5EF4-FFF2-40B4-BE49-F238E27FC236}">
                <a16:creationId xmlns:a16="http://schemas.microsoft.com/office/drawing/2014/main" id="{9B52EA1F-D8D0-4F42-B00A-F0E943F82E57}"/>
              </a:ext>
            </a:extLst>
          </p:cNvPr>
          <p:cNvSpPr>
            <a:spLocks noGrp="1"/>
          </p:cNvSpPr>
          <p:nvPr>
            <p:ph type="dt" sz="half" idx="10"/>
          </p:nvPr>
        </p:nvSpPr>
        <p:spPr>
          <a:xfrm>
            <a:off x="8369448" y="6356350"/>
            <a:ext cx="2592594" cy="365125"/>
          </a:xfrm>
        </p:spPr>
        <p:txBody>
          <a:bodyPr/>
          <a:lstStyle/>
          <a:p>
            <a:r>
              <a:rPr lang="en-US"/>
              <a:t>2/11/20XX</a:t>
            </a:r>
          </a:p>
        </p:txBody>
      </p:sp>
      <p:sp>
        <p:nvSpPr>
          <p:cNvPr id="15" name="Slide Number Placeholder 8">
            <a:extLst>
              <a:ext uri="{FF2B5EF4-FFF2-40B4-BE49-F238E27FC236}">
                <a16:creationId xmlns:a16="http://schemas.microsoft.com/office/drawing/2014/main" id="{498A6230-35B8-4147-9494-90708BFC3330}"/>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1019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CC332FB-CD3F-4398-958A-CBE45129A19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9">
            <a:extLst>
              <a:ext uri="{FF2B5EF4-FFF2-40B4-BE49-F238E27FC236}">
                <a16:creationId xmlns:a16="http://schemas.microsoft.com/office/drawing/2014/main" id="{E566CA14-5018-43EE-BB8F-E12209B2C3BD}"/>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sp>
        <p:nvSpPr>
          <p:cNvPr id="14" name="Text Placeholder 2">
            <a:extLst>
              <a:ext uri="{FF2B5EF4-FFF2-40B4-BE49-F238E27FC236}">
                <a16:creationId xmlns:a16="http://schemas.microsoft.com/office/drawing/2014/main" id="{1A76201F-C7C2-400C-BE9B-F185A832CC24}"/>
              </a:ext>
            </a:extLst>
          </p:cNvPr>
          <p:cNvSpPr>
            <a:spLocks noGrp="1"/>
          </p:cNvSpPr>
          <p:nvPr>
            <p:ph type="body" sz="quarter" idx="15" hasCustomPrompt="1"/>
          </p:nvPr>
        </p:nvSpPr>
        <p:spPr>
          <a:xfrm>
            <a:off x="80009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9" name="Content Placeholder 10">
            <a:extLst>
              <a:ext uri="{FF2B5EF4-FFF2-40B4-BE49-F238E27FC236}">
                <a16:creationId xmlns:a16="http://schemas.microsoft.com/office/drawing/2014/main" id="{A742F7E8-0787-4D2C-B53F-B62C309ED6D6}"/>
              </a:ext>
            </a:extLst>
          </p:cNvPr>
          <p:cNvSpPr>
            <a:spLocks noGrp="1"/>
          </p:cNvSpPr>
          <p:nvPr>
            <p:ph idx="1" hasCustomPrompt="1"/>
          </p:nvPr>
        </p:nvSpPr>
        <p:spPr>
          <a:xfrm>
            <a:off x="80009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7" name="Text Placeholder 2">
            <a:extLst>
              <a:ext uri="{FF2B5EF4-FFF2-40B4-BE49-F238E27FC236}">
                <a16:creationId xmlns:a16="http://schemas.microsoft.com/office/drawing/2014/main" id="{ED178B9A-B987-49A0-B73F-70B855C42403}"/>
              </a:ext>
            </a:extLst>
          </p:cNvPr>
          <p:cNvSpPr>
            <a:spLocks noGrp="1"/>
          </p:cNvSpPr>
          <p:nvPr>
            <p:ph type="body" sz="quarter" idx="16" hasCustomPrompt="1"/>
          </p:nvPr>
        </p:nvSpPr>
        <p:spPr>
          <a:xfrm>
            <a:off x="440091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5" name="Content Placeholder 10">
            <a:extLst>
              <a:ext uri="{FF2B5EF4-FFF2-40B4-BE49-F238E27FC236}">
                <a16:creationId xmlns:a16="http://schemas.microsoft.com/office/drawing/2014/main" id="{407D5990-6E05-4ECC-B930-EA5CF0774CFB}"/>
              </a:ext>
            </a:extLst>
          </p:cNvPr>
          <p:cNvSpPr>
            <a:spLocks noGrp="1"/>
          </p:cNvSpPr>
          <p:nvPr>
            <p:ph idx="13" hasCustomPrompt="1"/>
          </p:nvPr>
        </p:nvSpPr>
        <p:spPr>
          <a:xfrm>
            <a:off x="440091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C6A58550-98E5-4548-82F6-EE971733A79D}"/>
              </a:ext>
            </a:extLst>
          </p:cNvPr>
          <p:cNvSpPr>
            <a:spLocks noGrp="1"/>
          </p:cNvSpPr>
          <p:nvPr>
            <p:ph type="body" sz="quarter" idx="17" hasCustomPrompt="1"/>
          </p:nvPr>
        </p:nvSpPr>
        <p:spPr>
          <a:xfrm>
            <a:off x="800173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6" name="Content Placeholder 10">
            <a:extLst>
              <a:ext uri="{FF2B5EF4-FFF2-40B4-BE49-F238E27FC236}">
                <a16:creationId xmlns:a16="http://schemas.microsoft.com/office/drawing/2014/main" id="{6B90AFA0-EDA3-4F21-A480-F56AA1D0BEB6}"/>
              </a:ext>
            </a:extLst>
          </p:cNvPr>
          <p:cNvSpPr>
            <a:spLocks noGrp="1"/>
          </p:cNvSpPr>
          <p:nvPr>
            <p:ph idx="14" hasCustomPrompt="1"/>
          </p:nvPr>
        </p:nvSpPr>
        <p:spPr>
          <a:xfrm>
            <a:off x="8001739" y="2552345"/>
            <a:ext cx="3390161" cy="3272810"/>
          </a:xfrm>
          <a:prstGeom prst="rect">
            <a:avLst/>
          </a:prstGeom>
        </p:spPr>
        <p:txBody>
          <a:bodyPr>
            <a:normAutofit/>
          </a:bodyPr>
          <a:lstStyle>
            <a:lvl1pPr>
              <a:lnSpc>
                <a:spcPct val="100000"/>
              </a:lnSpc>
              <a:defRPr sz="1800"/>
            </a:lvl1pPr>
          </a:lstStyle>
          <a:p>
            <a:r>
              <a:rPr lang="en-US" dirty="0"/>
              <a:t>Insert text here</a:t>
            </a:r>
          </a:p>
        </p:txBody>
      </p:sp>
      <p:cxnSp>
        <p:nvCxnSpPr>
          <p:cNvPr id="10" name="Straight Connector 9">
            <a:extLst>
              <a:ext uri="{FF2B5EF4-FFF2-40B4-BE49-F238E27FC236}">
                <a16:creationId xmlns:a16="http://schemas.microsoft.com/office/drawing/2014/main" id="{9346E7C8-F905-4B13-8FD6-185A0418404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ooter Placeholder 7">
            <a:extLst>
              <a:ext uri="{FF2B5EF4-FFF2-40B4-BE49-F238E27FC236}">
                <a16:creationId xmlns:a16="http://schemas.microsoft.com/office/drawing/2014/main" id="{A0E3EE3A-87F3-4F60-90D8-938E4BBC2B4D}"/>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2" name="Date Placeholder 6">
            <a:extLst>
              <a:ext uri="{FF2B5EF4-FFF2-40B4-BE49-F238E27FC236}">
                <a16:creationId xmlns:a16="http://schemas.microsoft.com/office/drawing/2014/main" id="{F1449B0C-8214-4186-9666-E63CCA09094E}"/>
              </a:ext>
            </a:extLst>
          </p:cNvPr>
          <p:cNvSpPr>
            <a:spLocks noGrp="1"/>
          </p:cNvSpPr>
          <p:nvPr>
            <p:ph type="dt" sz="half" idx="10"/>
          </p:nvPr>
        </p:nvSpPr>
        <p:spPr>
          <a:xfrm>
            <a:off x="8369448" y="6356350"/>
            <a:ext cx="2592594" cy="365125"/>
          </a:xfrm>
        </p:spPr>
        <p:txBody>
          <a:bodyPr/>
          <a:lstStyle/>
          <a:p>
            <a:r>
              <a:rPr lang="en-US"/>
              <a:t>2/11/20XX</a:t>
            </a:r>
          </a:p>
        </p:txBody>
      </p:sp>
      <p:sp>
        <p:nvSpPr>
          <p:cNvPr id="13" name="Slide Number Placeholder 8">
            <a:extLst>
              <a:ext uri="{FF2B5EF4-FFF2-40B4-BE49-F238E27FC236}">
                <a16:creationId xmlns:a16="http://schemas.microsoft.com/office/drawing/2014/main" id="{F5DDBFC0-CC80-4B03-B5F5-3C57166DCA88}"/>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298645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F01BF5DB-2BF3-4196-B1CF-82B7CDCC02DC}"/>
              </a:ext>
              <a:ext uri="{C183D7F6-B498-43B3-948B-1728B52AA6E4}">
                <adec:decorative xmlns:adec="http://schemas.microsoft.com/office/drawing/2017/decorative" val="1"/>
              </a:ext>
            </a:extLst>
          </p:cNvPr>
          <p:cNvCxnSpPr>
            <a:cxnSpLocks/>
          </p:cNvCxnSpPr>
          <p:nvPr userDrawn="1"/>
        </p:nvCxnSpPr>
        <p:spPr>
          <a:xfrm>
            <a:off x="7987523" y="729692"/>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itle 12">
            <a:extLst>
              <a:ext uri="{FF2B5EF4-FFF2-40B4-BE49-F238E27FC236}">
                <a16:creationId xmlns:a16="http://schemas.microsoft.com/office/drawing/2014/main" id="{168DC13D-FFC6-4CC5-B9F8-B3B0961093A9}"/>
              </a:ext>
            </a:extLst>
          </p:cNvPr>
          <p:cNvSpPr>
            <a:spLocks noGrp="1"/>
          </p:cNvSpPr>
          <p:nvPr>
            <p:ph type="title"/>
          </p:nvPr>
        </p:nvSpPr>
        <p:spPr>
          <a:xfrm>
            <a:off x="7887511" y="909639"/>
            <a:ext cx="3703856" cy="1290636"/>
          </a:xfrm>
          <a:prstGeom prst="rect">
            <a:avLst/>
          </a:prstGeom>
        </p:spPr>
        <p:txBody>
          <a:bodyPr>
            <a:normAutofit/>
          </a:bodyPr>
          <a:lstStyle/>
          <a:p>
            <a:r>
              <a:rPr lang="en-US"/>
              <a:t>Click to edit Master title style</a:t>
            </a:r>
            <a:endParaRPr lang="en-US" dirty="0"/>
          </a:p>
        </p:txBody>
      </p:sp>
      <p:sp>
        <p:nvSpPr>
          <p:cNvPr id="51" name="Picture Placeholder 37">
            <a:extLst>
              <a:ext uri="{FF2B5EF4-FFF2-40B4-BE49-F238E27FC236}">
                <a16:creationId xmlns:a16="http://schemas.microsoft.com/office/drawing/2014/main" id="{F1AD5C34-DDA9-421B-A3C2-4D014B3D3FBD}"/>
              </a:ext>
            </a:extLst>
          </p:cNvPr>
          <p:cNvSpPr>
            <a:spLocks noGrp="1"/>
          </p:cNvSpPr>
          <p:nvPr>
            <p:ph type="pic" sz="quarter" idx="13" hasCustomPrompt="1"/>
          </p:nvPr>
        </p:nvSpPr>
        <p:spPr>
          <a:xfrm>
            <a:off x="715383" y="723900"/>
            <a:ext cx="3179762" cy="2160588"/>
          </a:xfrm>
          <a:prstGeom prst="rect">
            <a:avLst/>
          </a:prstGeom>
        </p:spPr>
        <p:txBody>
          <a:bodyPr/>
          <a:lstStyle>
            <a:lvl1pPr marL="0" indent="0" algn="ctr">
              <a:buNone/>
              <a:defRPr/>
            </a:lvl1pPr>
          </a:lstStyle>
          <a:p>
            <a:r>
              <a:rPr lang="en-US" dirty="0"/>
              <a:t>Insert photo here</a:t>
            </a:r>
          </a:p>
        </p:txBody>
      </p:sp>
      <p:sp>
        <p:nvSpPr>
          <p:cNvPr id="53" name="Picture Placeholder 43">
            <a:extLst>
              <a:ext uri="{FF2B5EF4-FFF2-40B4-BE49-F238E27FC236}">
                <a16:creationId xmlns:a16="http://schemas.microsoft.com/office/drawing/2014/main" id="{11508423-C6F4-4605-9E6D-1ED73334D0F5}"/>
              </a:ext>
            </a:extLst>
          </p:cNvPr>
          <p:cNvSpPr>
            <a:spLocks noGrp="1"/>
          </p:cNvSpPr>
          <p:nvPr>
            <p:ph type="pic" sz="quarter" idx="15" hasCustomPrompt="1"/>
          </p:nvPr>
        </p:nvSpPr>
        <p:spPr>
          <a:xfrm>
            <a:off x="715383" y="3048000"/>
            <a:ext cx="3178175" cy="3086100"/>
          </a:xfrm>
          <a:prstGeom prst="rect">
            <a:avLst/>
          </a:prstGeom>
        </p:spPr>
        <p:txBody>
          <a:bodyPr/>
          <a:lstStyle>
            <a:lvl1pPr marL="0" indent="0" algn="ctr">
              <a:buNone/>
              <a:defRPr/>
            </a:lvl1pPr>
          </a:lstStyle>
          <a:p>
            <a:r>
              <a:rPr lang="en-US" dirty="0"/>
              <a:t>Insert photo here</a:t>
            </a:r>
          </a:p>
        </p:txBody>
      </p:sp>
      <p:sp>
        <p:nvSpPr>
          <p:cNvPr id="57" name="Picture Placeholder 55">
            <a:extLst>
              <a:ext uri="{FF2B5EF4-FFF2-40B4-BE49-F238E27FC236}">
                <a16:creationId xmlns:a16="http://schemas.microsoft.com/office/drawing/2014/main" id="{1692DD91-8169-4A90-9D17-8A60286225FF}"/>
              </a:ext>
            </a:extLst>
          </p:cNvPr>
          <p:cNvSpPr>
            <a:spLocks noGrp="1"/>
          </p:cNvSpPr>
          <p:nvPr>
            <p:ph type="pic" sz="quarter" idx="17" hasCustomPrompt="1"/>
          </p:nvPr>
        </p:nvSpPr>
        <p:spPr>
          <a:xfrm>
            <a:off x="4040188" y="723900"/>
            <a:ext cx="3371850" cy="3159125"/>
          </a:xfrm>
          <a:prstGeom prst="rect">
            <a:avLst/>
          </a:prstGeom>
        </p:spPr>
        <p:txBody>
          <a:bodyPr/>
          <a:lstStyle>
            <a:lvl1pPr marL="0" indent="0" algn="ctr">
              <a:buNone/>
              <a:defRPr/>
            </a:lvl1pPr>
          </a:lstStyle>
          <a:p>
            <a:r>
              <a:rPr lang="en-US" dirty="0"/>
              <a:t>Insert photo here</a:t>
            </a:r>
          </a:p>
        </p:txBody>
      </p:sp>
      <p:sp>
        <p:nvSpPr>
          <p:cNvPr id="54" name="Picture Placeholder 45">
            <a:extLst>
              <a:ext uri="{FF2B5EF4-FFF2-40B4-BE49-F238E27FC236}">
                <a16:creationId xmlns:a16="http://schemas.microsoft.com/office/drawing/2014/main" id="{30A5BEAE-CA80-4FFD-8DD4-5B7413AF51D2}"/>
              </a:ext>
            </a:extLst>
          </p:cNvPr>
          <p:cNvSpPr>
            <a:spLocks noGrp="1"/>
          </p:cNvSpPr>
          <p:nvPr>
            <p:ph type="pic" sz="quarter" idx="16" hasCustomPrompt="1"/>
          </p:nvPr>
        </p:nvSpPr>
        <p:spPr>
          <a:xfrm>
            <a:off x="4039608" y="4038600"/>
            <a:ext cx="3371659" cy="2095500"/>
          </a:xfrm>
          <a:prstGeom prst="rect">
            <a:avLst/>
          </a:prstGeom>
        </p:spPr>
        <p:txBody>
          <a:bodyPr/>
          <a:lstStyle>
            <a:lvl1pPr marL="0" indent="0" algn="ctr">
              <a:buNone/>
              <a:defRPr/>
            </a:lvl1pPr>
          </a:lstStyle>
          <a:p>
            <a:r>
              <a:rPr lang="en-US" dirty="0"/>
              <a:t>Insert photo here</a:t>
            </a:r>
          </a:p>
        </p:txBody>
      </p:sp>
      <p:sp>
        <p:nvSpPr>
          <p:cNvPr id="29" name="Content Placeholder 14">
            <a:extLst>
              <a:ext uri="{FF2B5EF4-FFF2-40B4-BE49-F238E27FC236}">
                <a16:creationId xmlns:a16="http://schemas.microsoft.com/office/drawing/2014/main" id="{4B2044C0-1C45-402D-BC20-0EB82BDB4F68}"/>
              </a:ext>
            </a:extLst>
          </p:cNvPr>
          <p:cNvSpPr>
            <a:spLocks noGrp="1"/>
          </p:cNvSpPr>
          <p:nvPr>
            <p:ph idx="1"/>
          </p:nvPr>
        </p:nvSpPr>
        <p:spPr>
          <a:xfrm>
            <a:off x="7887510" y="2380221"/>
            <a:ext cx="3703856" cy="386640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sp>
        <p:nvSpPr>
          <p:cNvPr id="34" name="Footer Placeholder 7">
            <a:extLst>
              <a:ext uri="{FF2B5EF4-FFF2-40B4-BE49-F238E27FC236}">
                <a16:creationId xmlns:a16="http://schemas.microsoft.com/office/drawing/2014/main" id="{30EE29E3-4F8E-469E-9B99-E29176094D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35" name="Date Placeholder 6">
            <a:extLst>
              <a:ext uri="{FF2B5EF4-FFF2-40B4-BE49-F238E27FC236}">
                <a16:creationId xmlns:a16="http://schemas.microsoft.com/office/drawing/2014/main" id="{58513823-D81E-4B8B-85E6-EB11EA54DF40}"/>
              </a:ext>
            </a:extLst>
          </p:cNvPr>
          <p:cNvSpPr>
            <a:spLocks noGrp="1"/>
          </p:cNvSpPr>
          <p:nvPr>
            <p:ph type="dt" sz="half" idx="10"/>
          </p:nvPr>
        </p:nvSpPr>
        <p:spPr>
          <a:xfrm>
            <a:off x="8369448" y="6356350"/>
            <a:ext cx="2592594" cy="365125"/>
          </a:xfrm>
        </p:spPr>
        <p:txBody>
          <a:bodyPr/>
          <a:lstStyle/>
          <a:p>
            <a:r>
              <a:rPr lang="en-US"/>
              <a:t>2/11/20XX</a:t>
            </a:r>
          </a:p>
        </p:txBody>
      </p:sp>
      <p:sp>
        <p:nvSpPr>
          <p:cNvPr id="36" name="Slide Number Placeholder 8">
            <a:extLst>
              <a:ext uri="{FF2B5EF4-FFF2-40B4-BE49-F238E27FC236}">
                <a16:creationId xmlns:a16="http://schemas.microsoft.com/office/drawing/2014/main" id="{9D43A613-4A7D-4C9F-B407-154A1FB83858}"/>
              </a:ext>
            </a:extLst>
          </p:cNvPr>
          <p:cNvSpPr>
            <a:spLocks noGrp="1"/>
          </p:cNvSpPr>
          <p:nvPr>
            <p:ph type="sldNum" sz="quarter" idx="12"/>
          </p:nvPr>
        </p:nvSpPr>
        <p:spPr>
          <a:xfrm>
            <a:off x="10919012" y="6356350"/>
            <a:ext cx="672354" cy="365125"/>
          </a:xfrm>
        </p:spPr>
        <p:txBody>
          <a:bodyPr/>
          <a:lstStyle/>
          <a:p>
            <a:fld id="{DE330D17-32E5-404A-9262-6A998ABC0878}" type="slidenum">
              <a:rPr lang="en-US" smtClean="0"/>
              <a:t>‹#›</a:t>
            </a:fld>
            <a:endParaRPr lang="en-US"/>
          </a:p>
        </p:txBody>
      </p:sp>
    </p:spTree>
    <p:extLst>
      <p:ext uri="{BB962C8B-B14F-4D97-AF65-F5344CB8AC3E}">
        <p14:creationId xmlns:p14="http://schemas.microsoft.com/office/powerpoint/2010/main" val="2522706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tx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A2404A1-BF4E-4858-BD1C-1BEFE71B63DE}"/>
              </a:ext>
            </a:extLst>
          </p:cNvPr>
          <p:cNvSpPr>
            <a:spLocks noGrp="1"/>
          </p:cNvSpPr>
          <p:nvPr>
            <p:ph type="ctrTitle" hasCustomPrompt="1"/>
          </p:nvPr>
        </p:nvSpPr>
        <p:spPr>
          <a:xfrm>
            <a:off x="695325" y="4296094"/>
            <a:ext cx="10782299" cy="1100621"/>
          </a:xfrm>
          <a:prstGeom prst="rect">
            <a:avLst/>
          </a:prstGeom>
        </p:spPr>
        <p:txBody>
          <a:bodyPr>
            <a:normAutofit/>
          </a:bodyPr>
          <a:lstStyle>
            <a:lvl1pPr>
              <a:defRPr>
                <a:solidFill>
                  <a:schemeClr val="bg1"/>
                </a:solidFill>
              </a:defRPr>
            </a:lvl1pPr>
          </a:lstStyle>
          <a:p>
            <a:r>
              <a:rPr lang="en-US" dirty="0"/>
              <a:t>Click to add title</a:t>
            </a:r>
          </a:p>
        </p:txBody>
      </p:sp>
      <p:sp>
        <p:nvSpPr>
          <p:cNvPr id="9" name="Subtitle 2">
            <a:extLst>
              <a:ext uri="{FF2B5EF4-FFF2-40B4-BE49-F238E27FC236}">
                <a16:creationId xmlns:a16="http://schemas.microsoft.com/office/drawing/2014/main" id="{B0053544-3012-4C81-98D6-E2665A3A3F5D}"/>
              </a:ext>
            </a:extLst>
          </p:cNvPr>
          <p:cNvSpPr>
            <a:spLocks noGrp="1"/>
          </p:cNvSpPr>
          <p:nvPr>
            <p:ph type="subTitle" idx="1" hasCustomPrompt="1"/>
          </p:nvPr>
        </p:nvSpPr>
        <p:spPr>
          <a:xfrm>
            <a:off x="695324" y="5533242"/>
            <a:ext cx="9972675" cy="543505"/>
          </a:xfrm>
          <a:prstGeom prst="rect">
            <a:avLst/>
          </a:prstGeom>
        </p:spPr>
        <p:txBody>
          <a:bodyPr anchor="t"/>
          <a:lstStyle>
            <a:lvl1pPr marL="0" indent="0">
              <a:buNone/>
              <a:defRPr sz="1800">
                <a:solidFill>
                  <a:schemeClr val="bg1"/>
                </a:solidFill>
              </a:defRPr>
            </a:lvl1pPr>
          </a:lstStyle>
          <a:p>
            <a:r>
              <a:rPr lang="en-US" dirty="0"/>
              <a:t>Click to add subtitle</a:t>
            </a:r>
          </a:p>
        </p:txBody>
      </p:sp>
      <p:sp>
        <p:nvSpPr>
          <p:cNvPr id="20" name="Picture Placeholder 16">
            <a:extLst>
              <a:ext uri="{FF2B5EF4-FFF2-40B4-BE49-F238E27FC236}">
                <a16:creationId xmlns:a16="http://schemas.microsoft.com/office/drawing/2014/main" id="{C177CBDB-952D-484B-B43B-F988558931C5}"/>
              </a:ext>
            </a:extLst>
          </p:cNvPr>
          <p:cNvSpPr>
            <a:spLocks noGrp="1"/>
          </p:cNvSpPr>
          <p:nvPr>
            <p:ph type="pic" sz="quarter" idx="13" hasCustomPrompt="1"/>
          </p:nvPr>
        </p:nvSpPr>
        <p:spPr>
          <a:xfrm>
            <a:off x="800100" y="727075"/>
            <a:ext cx="5176838" cy="3071813"/>
          </a:xfrm>
          <a:prstGeom prst="rect">
            <a:avLst/>
          </a:prstGeom>
        </p:spPr>
        <p:txBody>
          <a:bodyPr/>
          <a:lstStyle>
            <a:lvl1pPr marL="0" indent="0" algn="ctr">
              <a:buNone/>
              <a:defRPr>
                <a:solidFill>
                  <a:schemeClr val="bg1"/>
                </a:solidFill>
              </a:defRPr>
            </a:lvl1pPr>
          </a:lstStyle>
          <a:p>
            <a:r>
              <a:rPr lang="en-US" dirty="0"/>
              <a:t>Insert photo here</a:t>
            </a:r>
          </a:p>
        </p:txBody>
      </p:sp>
      <p:sp>
        <p:nvSpPr>
          <p:cNvPr id="21" name="Picture Placeholder 18">
            <a:extLst>
              <a:ext uri="{FF2B5EF4-FFF2-40B4-BE49-F238E27FC236}">
                <a16:creationId xmlns:a16="http://schemas.microsoft.com/office/drawing/2014/main" id="{D789E88D-76E7-4745-B062-102E233A6722}"/>
              </a:ext>
            </a:extLst>
          </p:cNvPr>
          <p:cNvSpPr>
            <a:spLocks noGrp="1"/>
          </p:cNvSpPr>
          <p:nvPr>
            <p:ph type="pic" sz="quarter" idx="14" hasCustomPrompt="1"/>
          </p:nvPr>
        </p:nvSpPr>
        <p:spPr>
          <a:xfrm>
            <a:off x="6146800" y="727075"/>
            <a:ext cx="5245100" cy="3070225"/>
          </a:xfrm>
          <a:prstGeom prst="rect">
            <a:avLst/>
          </a:prstGeom>
        </p:spPr>
        <p:txBody>
          <a:bodyPr/>
          <a:lstStyle>
            <a:lvl1pPr marL="0" indent="0" algn="ctr">
              <a:buNone/>
              <a:defRPr>
                <a:solidFill>
                  <a:schemeClr val="bg1"/>
                </a:solidFill>
              </a:defRPr>
            </a:lvl1pPr>
          </a:lstStyle>
          <a:p>
            <a:r>
              <a:rPr lang="en-US" dirty="0"/>
              <a:t>Insert photo here</a:t>
            </a:r>
          </a:p>
        </p:txBody>
      </p:sp>
      <p:cxnSp>
        <p:nvCxnSpPr>
          <p:cNvPr id="12" name="Straight Connector 11">
            <a:extLst>
              <a:ext uri="{FF2B5EF4-FFF2-40B4-BE49-F238E27FC236}">
                <a16:creationId xmlns:a16="http://schemas.microsoft.com/office/drawing/2014/main" id="{433A5CE3-0C01-4DBF-926A-2F9BFD0432AB}"/>
              </a:ext>
              <a:ext uri="{C183D7F6-B498-43B3-948B-1728B52AA6E4}">
                <adec:decorative xmlns:adec="http://schemas.microsoft.com/office/drawing/2017/decorative" val="1"/>
              </a:ext>
            </a:extLst>
          </p:cNvPr>
          <p:cNvCxnSpPr>
            <a:cxnSpLocks/>
          </p:cNvCxnSpPr>
          <p:nvPr userDrawn="1"/>
        </p:nvCxnSpPr>
        <p:spPr>
          <a:xfrm>
            <a:off x="800100" y="4144434"/>
            <a:ext cx="106299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11">
            <a:extLst>
              <a:ext uri="{FF2B5EF4-FFF2-40B4-BE49-F238E27FC236}">
                <a16:creationId xmlns:a16="http://schemas.microsoft.com/office/drawing/2014/main" id="{083D82F8-F43B-4D01-891B-F77BC6F6F877}"/>
              </a:ext>
            </a:extLst>
          </p:cNvPr>
          <p:cNvSpPr>
            <a:spLocks noGrp="1"/>
          </p:cNvSpPr>
          <p:nvPr>
            <p:ph type="ftr" sz="quarter" idx="11"/>
          </p:nvPr>
        </p:nvSpPr>
        <p:spPr>
          <a:xfrm>
            <a:off x="715383" y="6356350"/>
            <a:ext cx="4539727" cy="365125"/>
          </a:xfrm>
        </p:spPr>
        <p:txBody>
          <a:bodyPr/>
          <a:lstStyle>
            <a:lvl1pPr>
              <a:defRPr>
                <a:solidFill>
                  <a:schemeClr val="bg1"/>
                </a:solidFill>
              </a:defRPr>
            </a:lvl1pPr>
          </a:lstStyle>
          <a:p>
            <a:r>
              <a:rPr lang="en-US" dirty="0"/>
              <a:t>PRESENTATION TITLE</a:t>
            </a:r>
          </a:p>
        </p:txBody>
      </p:sp>
      <p:sp>
        <p:nvSpPr>
          <p:cNvPr id="14" name="Date Placeholder 6">
            <a:extLst>
              <a:ext uri="{FF2B5EF4-FFF2-40B4-BE49-F238E27FC236}">
                <a16:creationId xmlns:a16="http://schemas.microsoft.com/office/drawing/2014/main" id="{B8CBC856-A31F-40C2-B7EA-91B860D3066C}"/>
              </a:ext>
            </a:extLst>
          </p:cNvPr>
          <p:cNvSpPr>
            <a:spLocks noGrp="1"/>
          </p:cNvSpPr>
          <p:nvPr>
            <p:ph type="dt" sz="half" idx="10"/>
          </p:nvPr>
        </p:nvSpPr>
        <p:spPr>
          <a:xfrm>
            <a:off x="8369448" y="6356350"/>
            <a:ext cx="2592594" cy="365125"/>
          </a:xfrm>
        </p:spPr>
        <p:txBody>
          <a:bodyPr/>
          <a:lstStyle>
            <a:lvl1pPr>
              <a:defRPr>
                <a:solidFill>
                  <a:schemeClr val="bg1"/>
                </a:solidFill>
              </a:defRPr>
            </a:lvl1pPr>
          </a:lstStyle>
          <a:p>
            <a:r>
              <a:rPr lang="en-US"/>
              <a:t>2/11/20XX</a:t>
            </a:r>
            <a:endParaRPr lang="en-US" dirty="0"/>
          </a:p>
        </p:txBody>
      </p:sp>
      <p:sp>
        <p:nvSpPr>
          <p:cNvPr id="15" name="Slide Number Placeholder 10">
            <a:extLst>
              <a:ext uri="{FF2B5EF4-FFF2-40B4-BE49-F238E27FC236}">
                <a16:creationId xmlns:a16="http://schemas.microsoft.com/office/drawing/2014/main" id="{966FFB51-C55B-469E-B3C6-1A6369920BE5}"/>
              </a:ext>
            </a:extLst>
          </p:cNvPr>
          <p:cNvSpPr>
            <a:spLocks noGrp="1"/>
          </p:cNvSpPr>
          <p:nvPr>
            <p:ph type="sldNum" sz="quarter" idx="12"/>
          </p:nvPr>
        </p:nvSpPr>
        <p:spPr>
          <a:xfrm>
            <a:off x="10919012" y="6356350"/>
            <a:ext cx="672354" cy="365125"/>
          </a:xfrm>
        </p:spPr>
        <p:txBody>
          <a:bodyPr/>
          <a:lstStyle>
            <a:lvl1pPr>
              <a:defRPr>
                <a:solidFill>
                  <a:schemeClr val="bg1"/>
                </a:solidFill>
              </a:defRPr>
            </a:lvl1pPr>
          </a:lstStyle>
          <a:p>
            <a:fld id="{A53D7EE4-1EDB-42FD-B6B7-A82C9F31F0F4}" type="slidenum">
              <a:rPr lang="en-US" smtClean="0"/>
              <a:pPr/>
              <a:t>‹#›</a:t>
            </a:fld>
            <a:endParaRPr lang="en-US" dirty="0"/>
          </a:p>
        </p:txBody>
      </p:sp>
    </p:spTree>
    <p:extLst>
      <p:ext uri="{BB962C8B-B14F-4D97-AF65-F5344CB8AC3E}">
        <p14:creationId xmlns:p14="http://schemas.microsoft.com/office/powerpoint/2010/main" val="3370977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532E3-D7C6-2DE3-1C0B-5CEC1BDE18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7BD5EA-C9DA-0F39-345F-0C6D128C4C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3CD060-0D63-029D-96A6-B666895C1A69}"/>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5" name="Footer Placeholder 4">
            <a:extLst>
              <a:ext uri="{FF2B5EF4-FFF2-40B4-BE49-F238E27FC236}">
                <a16:creationId xmlns:a16="http://schemas.microsoft.com/office/drawing/2014/main" id="{5CDBF457-382D-0D2D-D209-5B97EB590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29694-C0E1-7629-4F98-CAA4EB178864}"/>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2182790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ACE7-1931-96EF-3336-3A50D1B997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86C025-92DC-087E-179F-0B8B1CDC84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70FC9-3170-99E3-7BE8-97B658BE1A3A}"/>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5" name="Footer Placeholder 4">
            <a:extLst>
              <a:ext uri="{FF2B5EF4-FFF2-40B4-BE49-F238E27FC236}">
                <a16:creationId xmlns:a16="http://schemas.microsoft.com/office/drawing/2014/main" id="{CA12C24C-9F86-32E7-80CB-26C0E1D95C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5B8EE-664D-E812-A78B-5E45AD82AB75}"/>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3349950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2BBF6-D4E7-17B1-733F-ED8C3193C6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AB031A-AD1A-F366-7A04-C507EE154C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6AF2F4-00BE-FEB2-8CB9-DFC990E42892}"/>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5" name="Footer Placeholder 4">
            <a:extLst>
              <a:ext uri="{FF2B5EF4-FFF2-40B4-BE49-F238E27FC236}">
                <a16:creationId xmlns:a16="http://schemas.microsoft.com/office/drawing/2014/main" id="{3EC297BD-965C-9381-9251-8642B10CE2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185345-F490-0629-2D81-FE97221F5A00}"/>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3777171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F167-334E-3B18-92F4-B3D9C1398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00F806-18C3-DB7A-B8D4-27D3A1D2C1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334F8F-19ED-2D34-BA7B-3E75FE4D48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2420FE-2843-8AF6-5450-D99B2CBDF6F0}"/>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6" name="Footer Placeholder 5">
            <a:extLst>
              <a:ext uri="{FF2B5EF4-FFF2-40B4-BE49-F238E27FC236}">
                <a16:creationId xmlns:a16="http://schemas.microsoft.com/office/drawing/2014/main" id="{0B9848E4-838B-AF99-E2DD-7B3CC0EA15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E0CB5E-F86C-BB6E-D095-D99C01EEC3B9}"/>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528534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509F6-95F7-FD22-B50D-A7241F2A5E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CC1D0B-4833-E2C7-EF79-587F08D536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DA3C73-7CCC-F7EC-3B03-A89AF4C7C5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48F848-7792-4477-38D3-C3436967EB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C6BBC8-7BAF-0F37-F625-DD0B3C0BC0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7C8246-DA5E-87E4-6987-D30E145418BB}"/>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8" name="Footer Placeholder 7">
            <a:extLst>
              <a:ext uri="{FF2B5EF4-FFF2-40B4-BE49-F238E27FC236}">
                <a16:creationId xmlns:a16="http://schemas.microsoft.com/office/drawing/2014/main" id="{ACE7326E-2733-D2CF-5826-22F39F4029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CD5EFF-D72C-3C37-AA9B-1F2D41E7966E}"/>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5064182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99CB3-9651-192B-7844-FEEB4ECCBA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C14ACE-56E9-3EA3-70A8-C6253BC1834D}"/>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4" name="Footer Placeholder 3">
            <a:extLst>
              <a:ext uri="{FF2B5EF4-FFF2-40B4-BE49-F238E27FC236}">
                <a16:creationId xmlns:a16="http://schemas.microsoft.com/office/drawing/2014/main" id="{40D1517B-F993-46A5-BCC0-90C6080CAA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2F360B-AADE-54E9-41D7-AF7B03AACB00}"/>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33956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95A76E-1EF3-4F47-9E87-6FCAB7D5DFE2}"/>
              </a:ext>
            </a:extLst>
          </p:cNvPr>
          <p:cNvSpPr>
            <a:spLocks noGrp="1"/>
          </p:cNvSpPr>
          <p:nvPr>
            <p:ph type="title"/>
          </p:nvPr>
        </p:nvSpPr>
        <p:spPr>
          <a:xfrm>
            <a:off x="5604846" y="860615"/>
            <a:ext cx="5922279" cy="1272986"/>
          </a:xfrm>
          <a:prstGeom prst="rect">
            <a:avLst/>
          </a:prstGeom>
        </p:spPr>
        <p:txBody>
          <a:bodyPr>
            <a:normAutofit/>
          </a:bodyPr>
          <a:lstStyle/>
          <a:p>
            <a:r>
              <a:rPr lang="en-US" sz="4000"/>
              <a:t>Click to edit Master title style</a:t>
            </a:r>
            <a:endParaRPr lang="en-US" sz="4000" dirty="0"/>
          </a:p>
        </p:txBody>
      </p:sp>
      <p:sp>
        <p:nvSpPr>
          <p:cNvPr id="18" name="Picture Placeholder 16">
            <a:extLst>
              <a:ext uri="{FF2B5EF4-FFF2-40B4-BE49-F238E27FC236}">
                <a16:creationId xmlns:a16="http://schemas.microsoft.com/office/drawing/2014/main" id="{EAD023B5-9ABC-4D4A-A1AD-D4D83D662192}"/>
              </a:ext>
            </a:extLst>
          </p:cNvPr>
          <p:cNvSpPr>
            <a:spLocks noGrp="1"/>
          </p:cNvSpPr>
          <p:nvPr>
            <p:ph type="pic" sz="quarter" idx="13" hasCustomPrompt="1"/>
          </p:nvPr>
        </p:nvSpPr>
        <p:spPr>
          <a:xfrm>
            <a:off x="-1" y="1"/>
            <a:ext cx="4876799" cy="6858000"/>
          </a:xfrm>
          <a:prstGeom prst="rect">
            <a:avLst/>
          </a:prstGeom>
        </p:spPr>
        <p:txBody>
          <a:bodyPr/>
          <a:lstStyle>
            <a:lvl1pPr marL="0" indent="0" algn="ctr">
              <a:buNone/>
              <a:defRPr/>
            </a:lvl1pPr>
          </a:lstStyle>
          <a:p>
            <a:r>
              <a:rPr lang="en-US" dirty="0"/>
              <a:t>Insert photo here</a:t>
            </a:r>
          </a:p>
        </p:txBody>
      </p:sp>
      <p:cxnSp>
        <p:nvCxnSpPr>
          <p:cNvPr id="10" name="Straight Connector 9">
            <a:extLst>
              <a:ext uri="{FF2B5EF4-FFF2-40B4-BE49-F238E27FC236}">
                <a16:creationId xmlns:a16="http://schemas.microsoft.com/office/drawing/2014/main" id="{C0AFB647-646C-4130-9EF5-C19C686B184A}"/>
              </a:ext>
              <a:ext uri="{C183D7F6-B498-43B3-948B-1728B52AA6E4}">
                <adec:decorative xmlns:adec="http://schemas.microsoft.com/office/drawing/2017/decorative" val="1"/>
              </a:ext>
            </a:extLst>
          </p:cNvPr>
          <p:cNvCxnSpPr>
            <a:cxnSpLocks/>
          </p:cNvCxnSpPr>
          <p:nvPr userDrawn="1"/>
        </p:nvCxnSpPr>
        <p:spPr>
          <a:xfrm>
            <a:off x="5715000" y="738013"/>
            <a:ext cx="5676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A09D5546-AD01-4B29-B174-EDA7105100BE}"/>
              </a:ext>
            </a:extLst>
          </p:cNvPr>
          <p:cNvSpPr>
            <a:spLocks noGrp="1"/>
          </p:cNvSpPr>
          <p:nvPr>
            <p:ph idx="1"/>
          </p:nvPr>
        </p:nvSpPr>
        <p:spPr>
          <a:xfrm>
            <a:off x="5566943" y="2133600"/>
            <a:ext cx="6005933" cy="3774464"/>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2" name="Straight Connector 11">
            <a:extLst>
              <a:ext uri="{FF2B5EF4-FFF2-40B4-BE49-F238E27FC236}">
                <a16:creationId xmlns:a16="http://schemas.microsoft.com/office/drawing/2014/main" id="{5C0A0972-FD9A-4E9D-A0A3-BD0AF8C7B74C}"/>
              </a:ext>
              <a:ext uri="{C183D7F6-B498-43B3-948B-1728B52AA6E4}">
                <adec:decorative xmlns:adec="http://schemas.microsoft.com/office/drawing/2017/decorative" val="1"/>
              </a:ext>
            </a:extLst>
          </p:cNvPr>
          <p:cNvCxnSpPr>
            <a:cxnSpLocks/>
          </p:cNvCxnSpPr>
          <p:nvPr userDrawn="1"/>
        </p:nvCxnSpPr>
        <p:spPr>
          <a:xfrm>
            <a:off x="5715000" y="6134100"/>
            <a:ext cx="5676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F3B2F557-7BE5-4154-A82F-928EE54A585D}"/>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effectLst/>
              </a:defRPr>
            </a:lvl1pPr>
          </a:lstStyle>
          <a:p>
            <a:r>
              <a:rPr lang="en-US"/>
              <a:t>PRESENTATION TITLE</a:t>
            </a:r>
            <a:endParaRPr lang="en-US" dirty="0"/>
          </a:p>
        </p:txBody>
      </p:sp>
      <p:sp>
        <p:nvSpPr>
          <p:cNvPr id="14" name="Date Placeholder 3">
            <a:extLst>
              <a:ext uri="{FF2B5EF4-FFF2-40B4-BE49-F238E27FC236}">
                <a16:creationId xmlns:a16="http://schemas.microsoft.com/office/drawing/2014/main" id="{DE54A7E3-1026-464C-BB67-2D7F714067E7}"/>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5" name="Slide Number Placeholder 5">
            <a:extLst>
              <a:ext uri="{FF2B5EF4-FFF2-40B4-BE49-F238E27FC236}">
                <a16:creationId xmlns:a16="http://schemas.microsoft.com/office/drawing/2014/main" id="{F1723F54-B646-4D12-AEA1-08269C254710}"/>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31346485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29655C-9BE7-8853-2676-BA672FAC9B97}"/>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3" name="Footer Placeholder 2">
            <a:extLst>
              <a:ext uri="{FF2B5EF4-FFF2-40B4-BE49-F238E27FC236}">
                <a16:creationId xmlns:a16="http://schemas.microsoft.com/office/drawing/2014/main" id="{0E433230-0579-C987-2965-3B5163DFD9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6B139D-C7FC-9185-737F-8D986F482ADF}"/>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049407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FABA-A74D-F6DE-224A-6B37F8BDE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886358-9FD0-20B7-FCFE-5E1D3AC1D6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927E3D-DACE-0A12-62A4-2376EBCFA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913451-9A76-7115-5762-74B437941D21}"/>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6" name="Footer Placeholder 5">
            <a:extLst>
              <a:ext uri="{FF2B5EF4-FFF2-40B4-BE49-F238E27FC236}">
                <a16:creationId xmlns:a16="http://schemas.microsoft.com/office/drawing/2014/main" id="{59E2B38F-C030-3E27-AFC8-D42D5D360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F3E7E9-8586-7925-2033-D3403669DF1E}"/>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3401351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3AFA-4870-979E-91F1-A0AC40BC1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8E4F19-F328-EBE1-853D-1E0D735C31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08FE72-4032-96EB-46AC-381D9D0A3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70C3B0-9EBA-1EEA-7A27-0BE93CA44B7D}"/>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6" name="Footer Placeholder 5">
            <a:extLst>
              <a:ext uri="{FF2B5EF4-FFF2-40B4-BE49-F238E27FC236}">
                <a16:creationId xmlns:a16="http://schemas.microsoft.com/office/drawing/2014/main" id="{8B6DB8E1-AF55-CA18-0D49-61E9FA4F9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2C0D56-12B9-192B-C101-FEA681F6307A}"/>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914389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7B5F-9078-6CD7-6D90-91080F1185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EA965D-F69E-D4BA-38C7-0D33E608F8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3E827-A544-04AE-073E-41D4EFC1AA34}"/>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5" name="Footer Placeholder 4">
            <a:extLst>
              <a:ext uri="{FF2B5EF4-FFF2-40B4-BE49-F238E27FC236}">
                <a16:creationId xmlns:a16="http://schemas.microsoft.com/office/drawing/2014/main" id="{F6B58A3F-BBA7-A7D9-D389-A1762E7A8F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128E0D-BDC6-0F8D-CB07-95FAAB280DB1}"/>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2308731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02CD06-96D2-4B3F-2258-289D090AAB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91E62B-CCA2-563A-0622-38D2C701E8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B61731-467F-DC8A-BFD8-F46D81E50EB4}"/>
              </a:ext>
            </a:extLst>
          </p:cNvPr>
          <p:cNvSpPr>
            <a:spLocks noGrp="1"/>
          </p:cNvSpPr>
          <p:nvPr>
            <p:ph type="dt" sz="half" idx="10"/>
          </p:nvPr>
        </p:nvSpPr>
        <p:spPr/>
        <p:txBody>
          <a:bodyPr/>
          <a:lstStyle/>
          <a:p>
            <a:fld id="{2C500535-B034-4295-8069-3E5406C089D7}" type="datetimeFigureOut">
              <a:rPr lang="en-US" smtClean="0"/>
              <a:t>1/21/2024</a:t>
            </a:fld>
            <a:endParaRPr lang="en-US"/>
          </a:p>
        </p:txBody>
      </p:sp>
      <p:sp>
        <p:nvSpPr>
          <p:cNvPr id="5" name="Footer Placeholder 4">
            <a:extLst>
              <a:ext uri="{FF2B5EF4-FFF2-40B4-BE49-F238E27FC236}">
                <a16:creationId xmlns:a16="http://schemas.microsoft.com/office/drawing/2014/main" id="{1479F885-324E-EBA3-97E0-77E90364F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929D1-F01B-1C49-B4FB-FFEBBC4B52DE}"/>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76958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C8837BA0-445B-4D04-ADA9-C65084B15F90}"/>
              </a:ext>
            </a:extLst>
          </p:cNvPr>
          <p:cNvSpPr>
            <a:spLocks noGrp="1"/>
          </p:cNvSpPr>
          <p:nvPr>
            <p:ph type="title"/>
          </p:nvPr>
        </p:nvSpPr>
        <p:spPr>
          <a:xfrm>
            <a:off x="800099" y="904730"/>
            <a:ext cx="4152900" cy="1652590"/>
          </a:xfrm>
          <a:prstGeom prst="rect">
            <a:avLst/>
          </a:prstGeom>
        </p:spPr>
        <p:txBody>
          <a:bodyPr>
            <a:normAutofit/>
          </a:bodyPr>
          <a:lstStyle/>
          <a:p>
            <a:r>
              <a:rPr lang="en-US"/>
              <a:t>Click to edit Master title style</a:t>
            </a:r>
            <a:endParaRPr lang="en-US" dirty="0"/>
          </a:p>
        </p:txBody>
      </p:sp>
      <p:sp>
        <p:nvSpPr>
          <p:cNvPr id="10" name="Content Placeholder 10">
            <a:extLst>
              <a:ext uri="{FF2B5EF4-FFF2-40B4-BE49-F238E27FC236}">
                <a16:creationId xmlns:a16="http://schemas.microsoft.com/office/drawing/2014/main" id="{0CFA4CCF-323F-4998-B6BF-56207329CDA8}"/>
              </a:ext>
            </a:extLst>
          </p:cNvPr>
          <p:cNvSpPr>
            <a:spLocks noGrp="1"/>
          </p:cNvSpPr>
          <p:nvPr>
            <p:ph idx="1"/>
          </p:nvPr>
        </p:nvSpPr>
        <p:spPr>
          <a:xfrm>
            <a:off x="5133975" y="952368"/>
            <a:ext cx="6257926" cy="177389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3" name="Straight Connector 12">
            <a:extLst>
              <a:ext uri="{FF2B5EF4-FFF2-40B4-BE49-F238E27FC236}">
                <a16:creationId xmlns:a16="http://schemas.microsoft.com/office/drawing/2014/main" id="{DFFFF70A-3EED-4002-B2F8-FB8301C80C77}"/>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7">
            <a:extLst>
              <a:ext uri="{FF2B5EF4-FFF2-40B4-BE49-F238E27FC236}">
                <a16:creationId xmlns:a16="http://schemas.microsoft.com/office/drawing/2014/main" id="{DD78C1EE-0224-4362-B796-4CC7B06992BD}"/>
              </a:ext>
            </a:extLst>
          </p:cNvPr>
          <p:cNvSpPr>
            <a:spLocks noGrp="1"/>
          </p:cNvSpPr>
          <p:nvPr>
            <p:ph type="pic" sz="quarter" idx="13" hasCustomPrompt="1"/>
          </p:nvPr>
        </p:nvSpPr>
        <p:spPr>
          <a:xfrm>
            <a:off x="800099" y="3048000"/>
            <a:ext cx="5133990" cy="2737531"/>
          </a:xfrm>
          <a:prstGeom prst="rect">
            <a:avLst/>
          </a:prstGeom>
        </p:spPr>
        <p:txBody>
          <a:bodyPr/>
          <a:lstStyle>
            <a:lvl1pPr marL="0" indent="0" algn="ctr">
              <a:buNone/>
              <a:defRPr/>
            </a:lvl1pPr>
          </a:lstStyle>
          <a:p>
            <a:r>
              <a:rPr lang="en-US" dirty="0"/>
              <a:t>Insert photo here</a:t>
            </a:r>
          </a:p>
        </p:txBody>
      </p:sp>
      <p:sp>
        <p:nvSpPr>
          <p:cNvPr id="21" name="Picture Placeholder 17">
            <a:extLst>
              <a:ext uri="{FF2B5EF4-FFF2-40B4-BE49-F238E27FC236}">
                <a16:creationId xmlns:a16="http://schemas.microsoft.com/office/drawing/2014/main" id="{2C1748F4-2D05-4407-8CB0-D854F9602DA3}"/>
              </a:ext>
            </a:extLst>
          </p:cNvPr>
          <p:cNvSpPr>
            <a:spLocks noGrp="1"/>
          </p:cNvSpPr>
          <p:nvPr>
            <p:ph type="pic" sz="quarter" idx="14" hasCustomPrompt="1"/>
          </p:nvPr>
        </p:nvSpPr>
        <p:spPr>
          <a:xfrm>
            <a:off x="6209621" y="3048000"/>
            <a:ext cx="5182278" cy="2737531"/>
          </a:xfrm>
          <a:prstGeom prst="rect">
            <a:avLst/>
          </a:prstGeom>
        </p:spPr>
        <p:txBody>
          <a:bodyPr/>
          <a:lstStyle>
            <a:lvl1pPr marL="0" indent="0" algn="ctr">
              <a:buNone/>
              <a:defRPr/>
            </a:lvl1pPr>
          </a:lstStyle>
          <a:p>
            <a:r>
              <a:rPr lang="en-US" dirty="0"/>
              <a:t>Insert photo here</a:t>
            </a:r>
          </a:p>
        </p:txBody>
      </p:sp>
      <p:sp>
        <p:nvSpPr>
          <p:cNvPr id="14" name="Footer Placeholder 7">
            <a:extLst>
              <a:ext uri="{FF2B5EF4-FFF2-40B4-BE49-F238E27FC236}">
                <a16:creationId xmlns:a16="http://schemas.microsoft.com/office/drawing/2014/main" id="{59837BA4-E3C3-4F0D-A113-75128BC03EF4}"/>
              </a:ext>
            </a:extLst>
          </p:cNvPr>
          <p:cNvSpPr>
            <a:spLocks noGrp="1"/>
          </p:cNvSpPr>
          <p:nvPr>
            <p:ph type="ftr" sz="quarter" idx="11"/>
          </p:nvPr>
        </p:nvSpPr>
        <p:spPr>
          <a:xfrm>
            <a:off x="715383" y="6356350"/>
            <a:ext cx="4539727" cy="365125"/>
          </a:xfrm>
          <a:prstGeom prst="rect">
            <a:avLst/>
          </a:prstGeom>
        </p:spPr>
        <p:txBody>
          <a:bodyPr/>
          <a:lstStyle>
            <a:lvl1pPr>
              <a:defRPr/>
            </a:lvl1pPr>
          </a:lstStyle>
          <a:p>
            <a:r>
              <a:rPr lang="en-US" dirty="0"/>
              <a:t>PRESENTATION TITLE</a:t>
            </a:r>
          </a:p>
        </p:txBody>
      </p:sp>
      <p:sp>
        <p:nvSpPr>
          <p:cNvPr id="15" name="Date Placeholder 1">
            <a:extLst>
              <a:ext uri="{FF2B5EF4-FFF2-40B4-BE49-F238E27FC236}">
                <a16:creationId xmlns:a16="http://schemas.microsoft.com/office/drawing/2014/main" id="{5DA65157-50C9-4A85-912D-6DC9A606192F}"/>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6" name="Slide Number Placeholder 6">
            <a:extLst>
              <a:ext uri="{FF2B5EF4-FFF2-40B4-BE49-F238E27FC236}">
                <a16:creationId xmlns:a16="http://schemas.microsoft.com/office/drawing/2014/main" id="{9DE415B0-F0C3-4971-8C76-0D54D6407C42}"/>
              </a:ext>
            </a:extLst>
          </p:cNvPr>
          <p:cNvSpPr>
            <a:spLocks noGrp="1"/>
          </p:cNvSpPr>
          <p:nvPr>
            <p:ph type="sldNum" sz="quarter" idx="12"/>
          </p:nvPr>
        </p:nvSpPr>
        <p:spPr>
          <a:xfrm>
            <a:off x="10919012" y="6356350"/>
            <a:ext cx="672354" cy="365125"/>
          </a:xfrm>
          <a:prstGeom prst="rect">
            <a:avLst/>
          </a:prstGeom>
        </p:spPr>
        <p:txBody>
          <a:bodyPr/>
          <a:lstStyle/>
          <a:p>
            <a:fld id="{A53D7EE4-1EDB-42FD-B6B7-A82C9F31F0F4}" type="slidenum">
              <a:rPr lang="en-US" smtClean="0"/>
              <a:t>‹#›</a:t>
            </a:fld>
            <a:endParaRPr lang="en-US"/>
          </a:p>
        </p:txBody>
      </p:sp>
    </p:spTree>
    <p:extLst>
      <p:ext uri="{BB962C8B-B14F-4D97-AF65-F5344CB8AC3E}">
        <p14:creationId xmlns:p14="http://schemas.microsoft.com/office/powerpoint/2010/main" val="12512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0" name="Title 10">
            <a:extLst>
              <a:ext uri="{FF2B5EF4-FFF2-40B4-BE49-F238E27FC236}">
                <a16:creationId xmlns:a16="http://schemas.microsoft.com/office/drawing/2014/main" id="{6DC3399C-8B0E-4D7D-A955-FB1F37CF3672}"/>
              </a:ext>
            </a:extLst>
          </p:cNvPr>
          <p:cNvSpPr>
            <a:spLocks noGrp="1"/>
          </p:cNvSpPr>
          <p:nvPr>
            <p:ph type="ctrTitle"/>
          </p:nvPr>
        </p:nvSpPr>
        <p:spPr>
          <a:xfrm>
            <a:off x="684643" y="871758"/>
            <a:ext cx="5227171" cy="3871143"/>
          </a:xfrm>
          <a:prstGeom prst="rect">
            <a:avLst/>
          </a:prstGeom>
        </p:spPr>
        <p:txBody>
          <a:bodyPr/>
          <a:lstStyle/>
          <a:p>
            <a:r>
              <a:rPr lang="en-US"/>
              <a:t>Click to edit Master title style</a:t>
            </a:r>
            <a:endParaRPr lang="en-US" dirty="0"/>
          </a:p>
        </p:txBody>
      </p:sp>
      <p:sp>
        <p:nvSpPr>
          <p:cNvPr id="21" name="Subtitle 11">
            <a:extLst>
              <a:ext uri="{FF2B5EF4-FFF2-40B4-BE49-F238E27FC236}">
                <a16:creationId xmlns:a16="http://schemas.microsoft.com/office/drawing/2014/main" id="{13C3C1EB-2C5B-4710-893A-9DD6284D5CB0}"/>
              </a:ext>
            </a:extLst>
          </p:cNvPr>
          <p:cNvSpPr>
            <a:spLocks noGrp="1"/>
          </p:cNvSpPr>
          <p:nvPr>
            <p:ph type="subTitle" idx="1"/>
          </p:nvPr>
        </p:nvSpPr>
        <p:spPr>
          <a:xfrm>
            <a:off x="695325" y="4785543"/>
            <a:ext cx="4857857" cy="1005657"/>
          </a:xfrm>
          <a:prstGeom prst="rect">
            <a:avLst/>
          </a:prstGeom>
        </p:spPr>
        <p:txBody>
          <a:bodyPr/>
          <a:lstStyle>
            <a:lvl1pPr marL="0" indent="0">
              <a:buNone/>
              <a:defRPr sz="1800"/>
            </a:lvl1pPr>
          </a:lstStyle>
          <a:p>
            <a:r>
              <a:rPr lang="en-US"/>
              <a:t>Click to edit Master subtitle style</a:t>
            </a:r>
            <a:endParaRPr lang="en-US" dirty="0"/>
          </a:p>
        </p:txBody>
      </p:sp>
      <p:sp>
        <p:nvSpPr>
          <p:cNvPr id="30" name="Picture Placeholder 28">
            <a:extLst>
              <a:ext uri="{FF2B5EF4-FFF2-40B4-BE49-F238E27FC236}">
                <a16:creationId xmlns:a16="http://schemas.microsoft.com/office/drawing/2014/main" id="{E335E712-C7FD-4BAC-B89C-58AF6594A4E7}"/>
              </a:ext>
            </a:extLst>
          </p:cNvPr>
          <p:cNvSpPr>
            <a:spLocks noGrp="1"/>
          </p:cNvSpPr>
          <p:nvPr>
            <p:ph type="pic" sz="quarter" idx="13" hasCustomPrompt="1"/>
          </p:nvPr>
        </p:nvSpPr>
        <p:spPr>
          <a:xfrm>
            <a:off x="6515100" y="0"/>
            <a:ext cx="5676900" cy="6858000"/>
          </a:xfrm>
          <a:prstGeom prst="rect">
            <a:avLst/>
          </a:prstGeom>
        </p:spPr>
        <p:txBody>
          <a:bodyPr/>
          <a:lstStyle>
            <a:lvl1pPr marL="0" indent="0" algn="ctr">
              <a:buNone/>
              <a:defRPr/>
            </a:lvl1pPr>
          </a:lstStyle>
          <a:p>
            <a:r>
              <a:rPr lang="en-US" dirty="0"/>
              <a:t>Insert photo here</a:t>
            </a:r>
          </a:p>
        </p:txBody>
      </p:sp>
      <p:cxnSp>
        <p:nvCxnSpPr>
          <p:cNvPr id="22" name="Straight Connector 21">
            <a:extLst>
              <a:ext uri="{FF2B5EF4-FFF2-40B4-BE49-F238E27FC236}">
                <a16:creationId xmlns:a16="http://schemas.microsoft.com/office/drawing/2014/main" id="{51E8A8BA-B48F-4CEA-A820-8955D55D05DC}"/>
              </a:ext>
              <a:ext uri="{C183D7F6-B498-43B3-948B-1728B52AA6E4}">
                <adec:decorative xmlns:adec="http://schemas.microsoft.com/office/drawing/2017/decorative" val="1"/>
              </a:ext>
            </a:extLst>
          </p:cNvPr>
          <p:cNvCxnSpPr>
            <a:cxnSpLocks/>
          </p:cNvCxnSpPr>
          <p:nvPr userDrawn="1"/>
        </p:nvCxnSpPr>
        <p:spPr>
          <a:xfrm>
            <a:off x="800100" y="723900"/>
            <a:ext cx="4914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94FBB1-EC2B-4CAB-AE4E-A7A156244F26}"/>
              </a:ext>
              <a:ext uri="{C183D7F6-B498-43B3-948B-1728B52AA6E4}">
                <adec:decorative xmlns:adec="http://schemas.microsoft.com/office/drawing/2017/decorative" val="1"/>
              </a:ext>
            </a:extLst>
          </p:cNvPr>
          <p:cNvCxnSpPr>
            <a:cxnSpLocks/>
          </p:cNvCxnSpPr>
          <p:nvPr userDrawn="1"/>
        </p:nvCxnSpPr>
        <p:spPr>
          <a:xfrm>
            <a:off x="800100" y="6134100"/>
            <a:ext cx="4914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55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7" name="Title 2">
            <a:extLst>
              <a:ext uri="{FF2B5EF4-FFF2-40B4-BE49-F238E27FC236}">
                <a16:creationId xmlns:a16="http://schemas.microsoft.com/office/drawing/2014/main" id="{9D49AB0A-D330-4415-9B9C-C769A852DF2D}"/>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18" name="Straight Connector 17">
            <a:extLst>
              <a:ext uri="{FF2B5EF4-FFF2-40B4-BE49-F238E27FC236}">
                <a16:creationId xmlns:a16="http://schemas.microsoft.com/office/drawing/2014/main" id="{37EFB8CD-537B-4E5E-8F93-82EED2C8412C}"/>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0CA687-1C2C-48EE-99B9-EC8CF30289F1}"/>
              </a:ext>
            </a:extLst>
          </p:cNvPr>
          <p:cNvSpPr>
            <a:spLocks noGrp="1"/>
          </p:cNvSpPr>
          <p:nvPr>
            <p:ph sz="quarter" idx="13" hasCustomPrompt="1"/>
          </p:nvPr>
        </p:nvSpPr>
        <p:spPr>
          <a:xfrm>
            <a:off x="1335088" y="1995488"/>
            <a:ext cx="9521825" cy="405130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9" name="Footer Placeholder 9">
            <a:extLst>
              <a:ext uri="{FF2B5EF4-FFF2-40B4-BE49-F238E27FC236}">
                <a16:creationId xmlns:a16="http://schemas.microsoft.com/office/drawing/2014/main" id="{8135C37F-29C2-41B0-B777-64FAC1F70F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20" name="Date Placeholder 8">
            <a:extLst>
              <a:ext uri="{FF2B5EF4-FFF2-40B4-BE49-F238E27FC236}">
                <a16:creationId xmlns:a16="http://schemas.microsoft.com/office/drawing/2014/main" id="{FAC325DA-0D81-49D1-BDBC-680AF5D62C71}"/>
              </a:ext>
            </a:extLst>
          </p:cNvPr>
          <p:cNvSpPr>
            <a:spLocks noGrp="1"/>
          </p:cNvSpPr>
          <p:nvPr>
            <p:ph type="dt" sz="half" idx="10"/>
          </p:nvPr>
        </p:nvSpPr>
        <p:spPr>
          <a:xfrm>
            <a:off x="8369448" y="6356350"/>
            <a:ext cx="2592594" cy="365125"/>
          </a:xfrm>
        </p:spPr>
        <p:txBody>
          <a:bodyPr/>
          <a:lstStyle/>
          <a:p>
            <a:r>
              <a:rPr lang="en-US"/>
              <a:t>2/11/20XX</a:t>
            </a:r>
          </a:p>
        </p:txBody>
      </p:sp>
      <p:sp>
        <p:nvSpPr>
          <p:cNvPr id="21" name="Slide Number Placeholder 10">
            <a:extLst>
              <a:ext uri="{FF2B5EF4-FFF2-40B4-BE49-F238E27FC236}">
                <a16:creationId xmlns:a16="http://schemas.microsoft.com/office/drawing/2014/main" id="{13980C1F-6344-4AC2-8573-0D9F35314B84}"/>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16782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D5221BF9-9559-4D62-ADC6-2362970143F9}"/>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7" name="Straight Connector 6">
            <a:extLst>
              <a:ext uri="{FF2B5EF4-FFF2-40B4-BE49-F238E27FC236}">
                <a16:creationId xmlns:a16="http://schemas.microsoft.com/office/drawing/2014/main" id="{7FB4C3E1-495D-437D-A1DB-87F3028BBA42}"/>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6AAB131D-0F50-4923-96D1-8C59A3D8EEC3}"/>
              </a:ext>
            </a:extLst>
          </p:cNvPr>
          <p:cNvSpPr>
            <a:spLocks noGrp="1"/>
          </p:cNvSpPr>
          <p:nvPr>
            <p:ph sz="quarter" idx="13" hasCustomPrompt="1"/>
          </p:nvPr>
        </p:nvSpPr>
        <p:spPr>
          <a:xfrm>
            <a:off x="1762875" y="2386654"/>
            <a:ext cx="8663075" cy="331089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8" name="Footer Placeholder 9">
            <a:extLst>
              <a:ext uri="{FF2B5EF4-FFF2-40B4-BE49-F238E27FC236}">
                <a16:creationId xmlns:a16="http://schemas.microsoft.com/office/drawing/2014/main" id="{F30DBE8A-9D17-4F79-86F8-9FEA11DF06E9}"/>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9" name="Date Placeholder 8">
            <a:extLst>
              <a:ext uri="{FF2B5EF4-FFF2-40B4-BE49-F238E27FC236}">
                <a16:creationId xmlns:a16="http://schemas.microsoft.com/office/drawing/2014/main" id="{FC9023F8-E1A8-4C1E-B745-6658DCD6718F}"/>
              </a:ext>
            </a:extLst>
          </p:cNvPr>
          <p:cNvSpPr>
            <a:spLocks noGrp="1"/>
          </p:cNvSpPr>
          <p:nvPr>
            <p:ph type="dt" sz="half" idx="10"/>
          </p:nvPr>
        </p:nvSpPr>
        <p:spPr>
          <a:xfrm>
            <a:off x="8369448" y="6356350"/>
            <a:ext cx="2592594" cy="365125"/>
          </a:xfrm>
        </p:spPr>
        <p:txBody>
          <a:bodyPr/>
          <a:lstStyle/>
          <a:p>
            <a:r>
              <a:rPr lang="en-US"/>
              <a:t>2/11/20XX</a:t>
            </a:r>
          </a:p>
        </p:txBody>
      </p:sp>
      <p:sp>
        <p:nvSpPr>
          <p:cNvPr id="10" name="Slide Number Placeholder 10">
            <a:extLst>
              <a:ext uri="{FF2B5EF4-FFF2-40B4-BE49-F238E27FC236}">
                <a16:creationId xmlns:a16="http://schemas.microsoft.com/office/drawing/2014/main" id="{E51CCEBF-A77A-4DDA-94D4-73646D552252}"/>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54409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371D84D-B708-4A20-8D50-CDA4E3EC6F9C}"/>
              </a:ext>
            </a:extLst>
          </p:cNvPr>
          <p:cNvSpPr>
            <a:spLocks noGrp="1"/>
          </p:cNvSpPr>
          <p:nvPr>
            <p:ph type="pic" sz="quarter" idx="13" hasCustomPrompt="1"/>
          </p:nvPr>
        </p:nvSpPr>
        <p:spPr>
          <a:xfrm>
            <a:off x="0" y="0"/>
            <a:ext cx="12192000" cy="6858000"/>
          </a:xfrm>
          <a:custGeom>
            <a:avLst/>
            <a:gdLst>
              <a:gd name="connsiteX0" fmla="*/ 800476 w 12192000"/>
              <a:gd name="connsiteY0" fmla="*/ 6126480 h 6858000"/>
              <a:gd name="connsiteX1" fmla="*/ 800476 w 12192000"/>
              <a:gd name="connsiteY1" fmla="*/ 6144768 h 6858000"/>
              <a:gd name="connsiteX2" fmla="*/ 11407516 w 12192000"/>
              <a:gd name="connsiteY2" fmla="*/ 6144768 h 6858000"/>
              <a:gd name="connsiteX3" fmla="*/ 11407516 w 12192000"/>
              <a:gd name="connsiteY3" fmla="*/ 6126480 h 6858000"/>
              <a:gd name="connsiteX4" fmla="*/ 800476 w 12192000"/>
              <a:gd name="connsiteY4" fmla="*/ 701040 h 6858000"/>
              <a:gd name="connsiteX5" fmla="*/ 800476 w 12192000"/>
              <a:gd name="connsiteY5" fmla="*/ 746759 h 6858000"/>
              <a:gd name="connsiteX6" fmla="*/ 11407516 w 12192000"/>
              <a:gd name="connsiteY6" fmla="*/ 746759 h 6858000"/>
              <a:gd name="connsiteX7" fmla="*/ 11407516 w 12192000"/>
              <a:gd name="connsiteY7" fmla="*/ 70104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800476" y="6126480"/>
                </a:moveTo>
                <a:lnTo>
                  <a:pt x="800476" y="6144768"/>
                </a:lnTo>
                <a:lnTo>
                  <a:pt x="11407516" y="6144768"/>
                </a:lnTo>
                <a:lnTo>
                  <a:pt x="11407516" y="6126480"/>
                </a:lnTo>
                <a:close/>
                <a:moveTo>
                  <a:pt x="800476" y="701040"/>
                </a:moveTo>
                <a:lnTo>
                  <a:pt x="800476" y="746759"/>
                </a:lnTo>
                <a:lnTo>
                  <a:pt x="11407516" y="746759"/>
                </a:lnTo>
                <a:lnTo>
                  <a:pt x="11407516" y="701040"/>
                </a:lnTo>
                <a:close/>
                <a:moveTo>
                  <a:pt x="0" y="0"/>
                </a:moveTo>
                <a:lnTo>
                  <a:pt x="12192000" y="0"/>
                </a:lnTo>
                <a:lnTo>
                  <a:pt x="12192000" y="6858000"/>
                </a:lnTo>
                <a:lnTo>
                  <a:pt x="0" y="6858000"/>
                </a:lnTo>
                <a:close/>
              </a:path>
            </a:pathLst>
          </a:custGeom>
        </p:spPr>
        <p:txBody>
          <a:bodyPr wrap="square">
            <a:noAutofit/>
          </a:bodyPr>
          <a:lstStyle>
            <a:lvl1pPr marL="0" indent="0" algn="ctr">
              <a:buNone/>
              <a:defRPr/>
            </a:lvl1pPr>
          </a:lstStyle>
          <a:p>
            <a:r>
              <a:rPr lang="en-US" dirty="0"/>
              <a:t>Insert photo here</a:t>
            </a:r>
          </a:p>
        </p:txBody>
      </p:sp>
      <p:sp>
        <p:nvSpPr>
          <p:cNvPr id="2" name="Title 1">
            <a:extLst>
              <a:ext uri="{FF2B5EF4-FFF2-40B4-BE49-F238E27FC236}">
                <a16:creationId xmlns:a16="http://schemas.microsoft.com/office/drawing/2014/main" id="{21A03AD3-C316-411C-9844-6C8D950DC403}"/>
              </a:ext>
            </a:extLst>
          </p:cNvPr>
          <p:cNvSpPr>
            <a:spLocks noGrp="1"/>
          </p:cNvSpPr>
          <p:nvPr>
            <p:ph type="title" hasCustomPrompt="1"/>
          </p:nvPr>
        </p:nvSpPr>
        <p:spPr>
          <a:xfrm>
            <a:off x="6601766" y="1837677"/>
            <a:ext cx="4930901" cy="2334828"/>
          </a:xfrm>
          <a:prstGeom prst="rect">
            <a:avLst/>
          </a:prstGeom>
        </p:spPr>
        <p:txBody>
          <a:bodyPr/>
          <a:lstStyle>
            <a:lvl1pPr algn="r">
              <a:defRPr cap="none">
                <a:solidFill>
                  <a:schemeClr val="bg1"/>
                </a:solidFill>
                <a:effectLst>
                  <a:outerShdw blurRad="38100" dist="38100" dir="2700000" algn="tl">
                    <a:srgbClr val="000000">
                      <a:alpha val="43137"/>
                    </a:srgbClr>
                  </a:outerShdw>
                </a:effectLst>
              </a:defRPr>
            </a:lvl1pPr>
          </a:lstStyle>
          <a:p>
            <a:r>
              <a:rPr lang="en-US" dirty="0"/>
              <a:t>Insert text here</a:t>
            </a:r>
          </a:p>
        </p:txBody>
      </p:sp>
      <p:sp>
        <p:nvSpPr>
          <p:cNvPr id="25" name="Subtitle 2">
            <a:extLst>
              <a:ext uri="{FF2B5EF4-FFF2-40B4-BE49-F238E27FC236}">
                <a16:creationId xmlns:a16="http://schemas.microsoft.com/office/drawing/2014/main" id="{F00A8C60-C81E-4C2C-AB11-00AE1AC04ECE}"/>
              </a:ext>
            </a:extLst>
          </p:cNvPr>
          <p:cNvSpPr>
            <a:spLocks noGrp="1"/>
          </p:cNvSpPr>
          <p:nvPr>
            <p:ph type="subTitle" idx="1" hasCustomPrompt="1"/>
          </p:nvPr>
        </p:nvSpPr>
        <p:spPr>
          <a:xfrm>
            <a:off x="6347532" y="4408305"/>
            <a:ext cx="5175797" cy="909420"/>
          </a:xfrm>
          <a:prstGeom prst="rect">
            <a:avLst/>
          </a:prstGeom>
        </p:spPr>
        <p:txBody>
          <a:bodyPr anchor="t">
            <a:normAutofit/>
          </a:bodyPr>
          <a:lstStyle>
            <a:lvl1pPr marL="0" indent="0" algn="r">
              <a:buNone/>
              <a:defRPr sz="2800">
                <a:solidFill>
                  <a:schemeClr val="bg1"/>
                </a:solidFill>
                <a:effectLst>
                  <a:outerShdw blurRad="38100" dist="38100" dir="2700000" algn="tl">
                    <a:srgbClr val="000000">
                      <a:alpha val="43137"/>
                    </a:srgbClr>
                  </a:outerShdw>
                </a:effectLst>
              </a:defRPr>
            </a:lvl1pPr>
          </a:lstStyle>
          <a:p>
            <a:r>
              <a:rPr lang="en-US" sz="1800" dirty="0">
                <a:solidFill>
                  <a:schemeClr val="bg1"/>
                </a:solidFill>
              </a:rPr>
              <a:t>Insert subtitle here</a:t>
            </a:r>
          </a:p>
        </p:txBody>
      </p:sp>
      <p:sp>
        <p:nvSpPr>
          <p:cNvPr id="14" name="Footer Placeholder 4">
            <a:extLst>
              <a:ext uri="{FF2B5EF4-FFF2-40B4-BE49-F238E27FC236}">
                <a16:creationId xmlns:a16="http://schemas.microsoft.com/office/drawing/2014/main" id="{9F7D24C8-FDC6-4FCE-85C6-520D6469380F}"/>
              </a:ext>
            </a:extLst>
          </p:cNvPr>
          <p:cNvSpPr>
            <a:spLocks noGrp="1"/>
          </p:cNvSpPr>
          <p:nvPr>
            <p:ph type="ftr" sz="quarter" idx="11"/>
          </p:nvPr>
        </p:nvSpPr>
        <p:spPr>
          <a:xfrm>
            <a:off x="715383" y="6356350"/>
            <a:ext cx="4539727"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PRESENTATION TITLE</a:t>
            </a:r>
            <a:endParaRPr lang="en-US" dirty="0"/>
          </a:p>
        </p:txBody>
      </p:sp>
      <p:sp>
        <p:nvSpPr>
          <p:cNvPr id="15" name="Date Placeholder 3">
            <a:extLst>
              <a:ext uri="{FF2B5EF4-FFF2-40B4-BE49-F238E27FC236}">
                <a16:creationId xmlns:a16="http://schemas.microsoft.com/office/drawing/2014/main" id="{450E2155-DD21-4098-82EF-B19C466B239E}"/>
              </a:ext>
            </a:extLst>
          </p:cNvPr>
          <p:cNvSpPr>
            <a:spLocks noGrp="1"/>
          </p:cNvSpPr>
          <p:nvPr>
            <p:ph type="dt" sz="half" idx="10"/>
          </p:nvPr>
        </p:nvSpPr>
        <p:spPr>
          <a:xfrm>
            <a:off x="8369448" y="6356350"/>
            <a:ext cx="259259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2/11/20XX</a:t>
            </a:r>
          </a:p>
        </p:txBody>
      </p:sp>
      <p:sp>
        <p:nvSpPr>
          <p:cNvPr id="16" name="Slide Number Placeholder 5">
            <a:extLst>
              <a:ext uri="{FF2B5EF4-FFF2-40B4-BE49-F238E27FC236}">
                <a16:creationId xmlns:a16="http://schemas.microsoft.com/office/drawing/2014/main" id="{130CB194-35B9-4229-9CFE-5C3B911EC2A3}"/>
              </a:ext>
            </a:extLst>
          </p:cNvPr>
          <p:cNvSpPr>
            <a:spLocks noGrp="1"/>
          </p:cNvSpPr>
          <p:nvPr>
            <p:ph type="sldNum" sz="quarter" idx="12"/>
          </p:nvPr>
        </p:nvSpPr>
        <p:spPr>
          <a:xfrm>
            <a:off x="10919012" y="6356350"/>
            <a:ext cx="672354" cy="365125"/>
          </a:xfrm>
        </p:spPr>
        <p:txBody>
          <a:bodyPr/>
          <a:lstStyle>
            <a:lvl1pPr>
              <a:defRPr>
                <a:solidFill>
                  <a:schemeClr val="bg1"/>
                </a:solidFill>
                <a:effectLst>
                  <a:outerShdw blurRad="38100" dist="38100" dir="2700000" algn="tl">
                    <a:srgbClr val="000000">
                      <a:alpha val="43137"/>
                    </a:srgbClr>
                  </a:outerShdw>
                </a:effectLst>
              </a:defRPr>
            </a:lvl1pPr>
          </a:lstStyle>
          <a:p>
            <a:fld id="{A2AE2B76-F97F-4BE2-8670-72276A5F21A5}" type="slidenum">
              <a:rPr lang="en-US" smtClean="0"/>
              <a:pPr/>
              <a:t>‹#›</a:t>
            </a:fld>
            <a:endParaRPr lang="en-US"/>
          </a:p>
        </p:txBody>
      </p:sp>
      <p:cxnSp>
        <p:nvCxnSpPr>
          <p:cNvPr id="8" name="Straight Connector 7">
            <a:extLst>
              <a:ext uri="{FF2B5EF4-FFF2-40B4-BE49-F238E27FC236}">
                <a16:creationId xmlns:a16="http://schemas.microsoft.com/office/drawing/2014/main" id="{EBDF219B-DD0E-4D26-8B59-3FE43A252543}"/>
              </a:ext>
              <a:ext uri="{C183D7F6-B498-43B3-948B-1728B52AA6E4}">
                <adec:decorative xmlns:adec="http://schemas.microsoft.com/office/drawing/2017/decorative" val="1"/>
              </a:ext>
            </a:extLst>
          </p:cNvPr>
          <p:cNvCxnSpPr>
            <a:cxnSpLocks/>
          </p:cNvCxnSpPr>
          <p:nvPr userDrawn="1"/>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18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DFFB204-6AE4-4FC9-9B60-312D7206B03F}"/>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9254F317-DDB0-4841-A973-FFC12960827B}"/>
              </a:ext>
            </a:extLst>
          </p:cNvPr>
          <p:cNvSpPr>
            <a:spLocks noGrp="1"/>
          </p:cNvSpPr>
          <p:nvPr>
            <p:ph sz="quarter" idx="13" hasCustomPrompt="1"/>
          </p:nvPr>
        </p:nvSpPr>
        <p:spPr>
          <a:xfrm>
            <a:off x="390669" y="1789993"/>
            <a:ext cx="11407487" cy="4351338"/>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cxnSp>
        <p:nvCxnSpPr>
          <p:cNvPr id="10" name="Straight Connector 9">
            <a:extLst>
              <a:ext uri="{FF2B5EF4-FFF2-40B4-BE49-F238E27FC236}">
                <a16:creationId xmlns:a16="http://schemas.microsoft.com/office/drawing/2014/main" id="{E7B3A45C-71C1-4ADC-89E0-AF6924CA17F4}"/>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ooter Placeholder 9">
            <a:extLst>
              <a:ext uri="{FF2B5EF4-FFF2-40B4-BE49-F238E27FC236}">
                <a16:creationId xmlns:a16="http://schemas.microsoft.com/office/drawing/2014/main" id="{B9239148-0308-46C3-9FF0-4027CC8E85E7}"/>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3" name="Date Placeholder 8">
            <a:extLst>
              <a:ext uri="{FF2B5EF4-FFF2-40B4-BE49-F238E27FC236}">
                <a16:creationId xmlns:a16="http://schemas.microsoft.com/office/drawing/2014/main" id="{774C5953-38DD-4451-A5AA-9A578D59365B}"/>
              </a:ext>
            </a:extLst>
          </p:cNvPr>
          <p:cNvSpPr>
            <a:spLocks noGrp="1"/>
          </p:cNvSpPr>
          <p:nvPr>
            <p:ph type="dt" sz="half" idx="10"/>
          </p:nvPr>
        </p:nvSpPr>
        <p:spPr>
          <a:xfrm>
            <a:off x="8369448" y="6356350"/>
            <a:ext cx="2592594" cy="365125"/>
          </a:xfrm>
        </p:spPr>
        <p:txBody>
          <a:bodyPr/>
          <a:lstStyle/>
          <a:p>
            <a:r>
              <a:rPr lang="en-US"/>
              <a:t>2/11/20XX</a:t>
            </a:r>
          </a:p>
        </p:txBody>
      </p:sp>
      <p:sp>
        <p:nvSpPr>
          <p:cNvPr id="14" name="Slide Number Placeholder 10">
            <a:extLst>
              <a:ext uri="{FF2B5EF4-FFF2-40B4-BE49-F238E27FC236}">
                <a16:creationId xmlns:a16="http://schemas.microsoft.com/office/drawing/2014/main" id="{39D06D66-ACB3-4B9C-B4EB-FC3EC5BD75A6}"/>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65220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BCC9BE23-A0EC-4866-A7A4-FD7255EF8F5E}"/>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203BC10E-3DDD-4EC5-BD6D-D8D180BF3990}"/>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1FD4AD3C-6727-49EE-9625-F87A6B8AE0B7}"/>
              </a:ext>
            </a:extLst>
          </p:cNvPr>
          <p:cNvSpPr>
            <a:spLocks noGrp="1"/>
          </p:cNvSpPr>
          <p:nvPr>
            <p:ph sz="quarter" idx="13" hasCustomPrompt="1"/>
          </p:nvPr>
        </p:nvSpPr>
        <p:spPr>
          <a:xfrm>
            <a:off x="695326" y="1940913"/>
            <a:ext cx="10798176" cy="4021586"/>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0" name="Footer Placeholder 9">
            <a:extLst>
              <a:ext uri="{FF2B5EF4-FFF2-40B4-BE49-F238E27FC236}">
                <a16:creationId xmlns:a16="http://schemas.microsoft.com/office/drawing/2014/main" id="{4489FA96-DDCF-4A83-91EB-4F5F6179F0D0}"/>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1" name="Date Placeholder 8">
            <a:extLst>
              <a:ext uri="{FF2B5EF4-FFF2-40B4-BE49-F238E27FC236}">
                <a16:creationId xmlns:a16="http://schemas.microsoft.com/office/drawing/2014/main" id="{F7CC7848-0B2C-4FBE-96B0-0717CC5A9FF1}"/>
              </a:ext>
            </a:extLst>
          </p:cNvPr>
          <p:cNvSpPr>
            <a:spLocks noGrp="1"/>
          </p:cNvSpPr>
          <p:nvPr>
            <p:ph type="dt" sz="half" idx="10"/>
          </p:nvPr>
        </p:nvSpPr>
        <p:spPr>
          <a:xfrm>
            <a:off x="8369448" y="6356350"/>
            <a:ext cx="2592594" cy="365125"/>
          </a:xfrm>
        </p:spPr>
        <p:txBody>
          <a:bodyPr/>
          <a:lstStyle/>
          <a:p>
            <a:r>
              <a:rPr lang="en-US"/>
              <a:t>2/11/20XX</a:t>
            </a:r>
          </a:p>
        </p:txBody>
      </p:sp>
      <p:sp>
        <p:nvSpPr>
          <p:cNvPr id="12" name="Slide Number Placeholder 10">
            <a:extLst>
              <a:ext uri="{FF2B5EF4-FFF2-40B4-BE49-F238E27FC236}">
                <a16:creationId xmlns:a16="http://schemas.microsoft.com/office/drawing/2014/main" id="{4CD16377-DD1B-4262-BDAE-760577F5B81D}"/>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69706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r>
              <a:rPr lang="en-US"/>
              <a:t>2/11/20XX</a:t>
            </a:r>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286647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1455C7-E020-D46B-48DD-BE77F1E1A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BCD2F2-AE66-0A88-415C-2A10CE0F76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6A7CB-3FEE-AD0C-1528-3E88F7BE5C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00535-B034-4295-8069-3E5406C089D7}" type="datetimeFigureOut">
              <a:rPr lang="en-US" smtClean="0"/>
              <a:t>1/21/2024</a:t>
            </a:fld>
            <a:endParaRPr lang="en-US"/>
          </a:p>
        </p:txBody>
      </p:sp>
      <p:sp>
        <p:nvSpPr>
          <p:cNvPr id="5" name="Footer Placeholder 4">
            <a:extLst>
              <a:ext uri="{FF2B5EF4-FFF2-40B4-BE49-F238E27FC236}">
                <a16:creationId xmlns:a16="http://schemas.microsoft.com/office/drawing/2014/main" id="{0612D889-81BD-86C1-CF68-66A2D4BC7B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3D9DAF-D010-0DE1-342B-62E24BC558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2A8CF-755A-4084-8B8A-94F579275F60}" type="slidenum">
              <a:rPr lang="en-US" smtClean="0"/>
              <a:t>‹#›</a:t>
            </a:fld>
            <a:endParaRPr lang="en-US"/>
          </a:p>
        </p:txBody>
      </p:sp>
    </p:spTree>
    <p:extLst>
      <p:ext uri="{BB962C8B-B14F-4D97-AF65-F5344CB8AC3E}">
        <p14:creationId xmlns:p14="http://schemas.microsoft.com/office/powerpoint/2010/main" val="5367440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4" name="Rectangle 23">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82EC0F1-EDFB-0F35-E29E-E4D1DBD657FD}"/>
              </a:ext>
            </a:extLst>
          </p:cNvPr>
          <p:cNvPicPr>
            <a:picLocks noChangeAspect="1"/>
          </p:cNvPicPr>
          <p:nvPr/>
        </p:nvPicPr>
        <p:blipFill rotWithShape="1">
          <a:blip r:embed="rId3"/>
          <a:src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6BB6B482-ACCA-4938-8AEA-49D525C17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6905" y="46904"/>
            <a:ext cx="6865150" cy="6771342"/>
          </a:xfrm>
          <a:prstGeom prst="rect">
            <a:avLst/>
          </a:prstGeom>
          <a:gradFill>
            <a:gsLst>
              <a:gs pos="42000">
                <a:srgbClr val="000000">
                  <a:alpha val="18000"/>
                </a:srgbClr>
              </a:gs>
              <a:gs pos="0">
                <a:srgbClr val="000000">
                  <a:alpha val="0"/>
                </a:srgbClr>
              </a:gs>
              <a:gs pos="100000">
                <a:srgbClr val="000000">
                  <a:alpha val="39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Straight Connector 27">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rgbClr val="FFFFFF"/>
            </a:solidFill>
          </a:ln>
          <a:effectLst>
            <a:outerShdw blurRad="50800" dist="38100" dir="2700000" algn="tl" rotWithShape="0">
              <a:prstClr val="black">
                <a:alpha val="13000"/>
              </a:prstClr>
            </a:outerShdw>
          </a:effectLst>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45AFAF69-5D6F-4166-B2FC-05200C96FDA1}"/>
              </a:ext>
            </a:extLst>
          </p:cNvPr>
          <p:cNvSpPr>
            <a:spLocks noGrp="1"/>
          </p:cNvSpPr>
          <p:nvPr>
            <p:ph type="dt" sz="half" idx="10"/>
          </p:nvPr>
        </p:nvSpPr>
        <p:spPr>
          <a:xfrm>
            <a:off x="8369448" y="6356350"/>
            <a:ext cx="2592594" cy="365125"/>
          </a:xfrm>
        </p:spPr>
        <p:txBody>
          <a:bodyPr vert="horz" lIns="91440" tIns="45720" rIns="91440" bIns="45720" rtlCol="0" anchor="ctr">
            <a:normAutofit/>
          </a:bodyPr>
          <a:lstStyle/>
          <a:p>
            <a:pPr>
              <a:spcAft>
                <a:spcPts val="600"/>
              </a:spcAft>
            </a:pPr>
            <a:r>
              <a:rPr lang="en-US" dirty="0">
                <a:solidFill>
                  <a:srgbClr val="FFFFFF"/>
                </a:solidFill>
              </a:rPr>
              <a:t>1/7/2024</a:t>
            </a:r>
          </a:p>
        </p:txBody>
      </p:sp>
      <p:sp>
        <p:nvSpPr>
          <p:cNvPr id="14" name="Footer Placeholder 13">
            <a:extLst>
              <a:ext uri="{FF2B5EF4-FFF2-40B4-BE49-F238E27FC236}">
                <a16:creationId xmlns:a16="http://schemas.microsoft.com/office/drawing/2014/main" id="{83FEE5BC-EED2-4EF4-B7FA-AE6EC78B1588}"/>
              </a:ext>
            </a:extLst>
          </p:cNvPr>
          <p:cNvSpPr>
            <a:spLocks noGrp="1"/>
          </p:cNvSpPr>
          <p:nvPr>
            <p:ph type="ftr" sz="quarter" idx="11"/>
          </p:nvPr>
        </p:nvSpPr>
        <p:spPr>
          <a:xfrm>
            <a:off x="715383" y="6356350"/>
            <a:ext cx="4539727" cy="365125"/>
          </a:xfrm>
        </p:spPr>
        <p:txBody>
          <a:bodyPr vert="horz" lIns="91440" tIns="45720" rIns="91440" bIns="45720" rtlCol="0" anchor="ctr">
            <a:normAutofit/>
          </a:bodyPr>
          <a:lstStyle/>
          <a:p>
            <a:pPr>
              <a:spcAft>
                <a:spcPts val="600"/>
              </a:spcAft>
            </a:pPr>
            <a:r>
              <a:rPr lang="en-US" kern="1200" dirty="0">
                <a:solidFill>
                  <a:srgbClr val="FFFFFF"/>
                </a:solidFill>
                <a:latin typeface="+mj-lt"/>
                <a:ea typeface="+mn-ea"/>
                <a:cs typeface="+mn-cs"/>
              </a:rPr>
              <a:t>HARMONY</a:t>
            </a:r>
          </a:p>
        </p:txBody>
      </p:sp>
      <p:sp>
        <p:nvSpPr>
          <p:cNvPr id="15" name="Slide Number Placeholder 14">
            <a:extLst>
              <a:ext uri="{FF2B5EF4-FFF2-40B4-BE49-F238E27FC236}">
                <a16:creationId xmlns:a16="http://schemas.microsoft.com/office/drawing/2014/main" id="{CBB275C9-F7C1-4307-93A0-9B5BB9B01F6E}"/>
              </a:ext>
            </a:extLst>
          </p:cNvPr>
          <p:cNvSpPr>
            <a:spLocks noGrp="1"/>
          </p:cNvSpPr>
          <p:nvPr>
            <p:ph type="sldNum" sz="quarter" idx="12"/>
          </p:nvPr>
        </p:nvSpPr>
        <p:spPr>
          <a:xfrm>
            <a:off x="10919012" y="6356350"/>
            <a:ext cx="672354" cy="365125"/>
          </a:xfrm>
        </p:spPr>
        <p:txBody>
          <a:bodyPr vert="horz" lIns="91440" tIns="45720" rIns="91440" bIns="45720" rtlCol="0" anchor="ctr">
            <a:normAutofit/>
          </a:bodyPr>
          <a:lstStyle/>
          <a:p>
            <a:pPr>
              <a:lnSpc>
                <a:spcPct val="90000"/>
              </a:lnSpc>
              <a:spcAft>
                <a:spcPts val="600"/>
              </a:spcAft>
            </a:pPr>
            <a:fld id="{0303F77D-1BEF-481A-B8C1-15974ED46EB7}" type="slidenum">
              <a:rPr lang="en-US">
                <a:solidFill>
                  <a:srgbClr val="FFFFFF"/>
                </a:solidFill>
              </a:rPr>
              <a:pPr>
                <a:lnSpc>
                  <a:spcPct val="90000"/>
                </a:lnSpc>
                <a:spcAft>
                  <a:spcPts val="600"/>
                </a:spcAft>
              </a:pPr>
              <a:t>1</a:t>
            </a:fld>
            <a:endParaRPr lang="en-US">
              <a:solidFill>
                <a:srgbClr val="FFFFFF"/>
              </a:solidFill>
            </a:endParaRPr>
          </a:p>
        </p:txBody>
      </p:sp>
      <p:sp>
        <p:nvSpPr>
          <p:cNvPr id="7" name="Title 6">
            <a:extLst>
              <a:ext uri="{FF2B5EF4-FFF2-40B4-BE49-F238E27FC236}">
                <a16:creationId xmlns:a16="http://schemas.microsoft.com/office/drawing/2014/main" id="{825410EF-BA1A-08D8-F942-DF8795F6880D}"/>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998440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5F5C7-BF0C-FB6D-70E8-B5030CEC8570}"/>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365F64BC-3874-C41D-3576-163F19D64CED}"/>
              </a:ext>
            </a:extLst>
          </p:cNvPr>
          <p:cNvSpPr>
            <a:spLocks noGrp="1"/>
          </p:cNvSpPr>
          <p:nvPr>
            <p:ph sz="quarter" idx="13"/>
          </p:nvPr>
        </p:nvSpPr>
        <p:spPr/>
        <p:txBody>
          <a:bodyPr/>
          <a:lstStyle/>
          <a:p>
            <a:pPr algn="ctr"/>
            <a:endParaRPr lang="en-US" dirty="0"/>
          </a:p>
          <a:p>
            <a:pPr algn="ctr"/>
            <a:endParaRPr lang="en-US" dirty="0"/>
          </a:p>
          <a:p>
            <a:pPr algn="ctr"/>
            <a:r>
              <a:rPr lang="en-US" sz="9600" dirty="0">
                <a:latin typeface="Algerian" panose="04020705040A02060702" pitchFamily="82" charset="0"/>
              </a:rPr>
              <a:t>EPHESIANS 4:1-16</a:t>
            </a:r>
          </a:p>
        </p:txBody>
      </p:sp>
      <p:sp>
        <p:nvSpPr>
          <p:cNvPr id="4" name="Footer Placeholder 3">
            <a:extLst>
              <a:ext uri="{FF2B5EF4-FFF2-40B4-BE49-F238E27FC236}">
                <a16:creationId xmlns:a16="http://schemas.microsoft.com/office/drawing/2014/main" id="{A9BBC44E-B30B-4897-43A0-567F7391AAF6}"/>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C03794A6-74F9-2C6B-DE08-96B3E55C8F2A}"/>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A85B90E5-61CC-E10E-6868-C32441B6CAF7}"/>
              </a:ext>
            </a:extLst>
          </p:cNvPr>
          <p:cNvSpPr>
            <a:spLocks noGrp="1"/>
          </p:cNvSpPr>
          <p:nvPr>
            <p:ph type="sldNum" sz="quarter" idx="12"/>
          </p:nvPr>
        </p:nvSpPr>
        <p:spPr/>
        <p:txBody>
          <a:bodyPr/>
          <a:lstStyle/>
          <a:p>
            <a:fld id="{0303F77D-1BEF-481A-B8C1-15974ED46EB7}" type="slidenum">
              <a:rPr lang="en-US" smtClean="0"/>
              <a:t>2</a:t>
            </a:fld>
            <a:endParaRPr lang="en-US"/>
          </a:p>
        </p:txBody>
      </p:sp>
    </p:spTree>
    <p:extLst>
      <p:ext uri="{BB962C8B-B14F-4D97-AF65-F5344CB8AC3E}">
        <p14:creationId xmlns:p14="http://schemas.microsoft.com/office/powerpoint/2010/main" val="217191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5959-9EF3-7A6A-7A3A-99B10C23EFC6}"/>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B96BCCC0-B8F0-58F8-3D28-BA2324A1F8D8}"/>
              </a:ext>
            </a:extLst>
          </p:cNvPr>
          <p:cNvSpPr>
            <a:spLocks noGrp="1"/>
          </p:cNvSpPr>
          <p:nvPr>
            <p:ph sz="quarter" idx="13"/>
          </p:nvPr>
        </p:nvSpPr>
        <p:spPr/>
        <p:txBody>
          <a:bodyPr/>
          <a:lstStyle/>
          <a:p>
            <a:r>
              <a:rPr lang="en-US" sz="3600" b="0" i="0" dirty="0">
                <a:solidFill>
                  <a:srgbClr val="000000"/>
                </a:solidFill>
                <a:effectLst/>
                <a:latin typeface="Georgia" panose="02040502050405020303" pitchFamily="18" charset="0"/>
              </a:rPr>
              <a:t>But speaking the truth in love, let us grow in every way into him who is the head—Christ. From him the whole body, fitted and knit together by every supporting ligament, promotes the growth of the body for building itself up in love by the proper working of each individual part. </a:t>
            </a:r>
            <a:endParaRPr lang="en-US" sz="3600" dirty="0">
              <a:latin typeface="Georgia" panose="02040502050405020303" pitchFamily="18" charset="0"/>
            </a:endParaRPr>
          </a:p>
        </p:txBody>
      </p:sp>
      <p:sp>
        <p:nvSpPr>
          <p:cNvPr id="4" name="Footer Placeholder 3">
            <a:extLst>
              <a:ext uri="{FF2B5EF4-FFF2-40B4-BE49-F238E27FC236}">
                <a16:creationId xmlns:a16="http://schemas.microsoft.com/office/drawing/2014/main" id="{DAFC22CD-EA7B-1D1F-15C5-226468AA82B8}"/>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5292348C-EEDD-7EBD-C467-01045684715E}"/>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711BCDE8-D7AD-C54E-AA8B-2A6526344A50}"/>
              </a:ext>
            </a:extLst>
          </p:cNvPr>
          <p:cNvSpPr>
            <a:spLocks noGrp="1"/>
          </p:cNvSpPr>
          <p:nvPr>
            <p:ph type="sldNum" sz="quarter" idx="12"/>
          </p:nvPr>
        </p:nvSpPr>
        <p:spPr/>
        <p:txBody>
          <a:bodyPr/>
          <a:lstStyle/>
          <a:p>
            <a:fld id="{0303F77D-1BEF-481A-B8C1-15974ED46EB7}" type="slidenum">
              <a:rPr lang="en-US" smtClean="0"/>
              <a:t>3</a:t>
            </a:fld>
            <a:endParaRPr lang="en-US" dirty="0"/>
          </a:p>
        </p:txBody>
      </p:sp>
    </p:spTree>
    <p:extLst>
      <p:ext uri="{BB962C8B-B14F-4D97-AF65-F5344CB8AC3E}">
        <p14:creationId xmlns:p14="http://schemas.microsoft.com/office/powerpoint/2010/main" val="452948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5959-9EF3-7A6A-7A3A-99B10C23EFC6}"/>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B96BCCC0-B8F0-58F8-3D28-BA2324A1F8D8}"/>
              </a:ext>
            </a:extLst>
          </p:cNvPr>
          <p:cNvSpPr>
            <a:spLocks noGrp="1"/>
          </p:cNvSpPr>
          <p:nvPr>
            <p:ph sz="quarter" idx="13"/>
          </p:nvPr>
        </p:nvSpPr>
        <p:spPr/>
        <p:txBody>
          <a:bodyPr/>
          <a:lstStyle/>
          <a:p>
            <a:r>
              <a:rPr lang="en-US" sz="4000" dirty="0">
                <a:solidFill>
                  <a:srgbClr val="000000"/>
                </a:solidFill>
                <a:latin typeface="Georgia" panose="02040502050405020303" pitchFamily="18" charset="0"/>
              </a:rPr>
              <a:t>“When you walk in the building, everything you see around you was done by the person sitting next to you.”</a:t>
            </a:r>
          </a:p>
          <a:p>
            <a:r>
              <a:rPr lang="en-US" sz="4000" dirty="0">
                <a:solidFill>
                  <a:srgbClr val="000000"/>
                </a:solidFill>
                <a:latin typeface="Georgia" panose="02040502050405020303" pitchFamily="18" charset="0"/>
              </a:rPr>
              <a:t>						 - Deacon Dennis Scales</a:t>
            </a:r>
            <a:endParaRPr lang="en-US" sz="4000" dirty="0">
              <a:latin typeface="Georgia" panose="02040502050405020303" pitchFamily="18" charset="0"/>
            </a:endParaRPr>
          </a:p>
        </p:txBody>
      </p:sp>
      <p:sp>
        <p:nvSpPr>
          <p:cNvPr id="4" name="Footer Placeholder 3">
            <a:extLst>
              <a:ext uri="{FF2B5EF4-FFF2-40B4-BE49-F238E27FC236}">
                <a16:creationId xmlns:a16="http://schemas.microsoft.com/office/drawing/2014/main" id="{DAFC22CD-EA7B-1D1F-15C5-226468AA82B8}"/>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5292348C-EEDD-7EBD-C467-01045684715E}"/>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711BCDE8-D7AD-C54E-AA8B-2A6526344A50}"/>
              </a:ext>
            </a:extLst>
          </p:cNvPr>
          <p:cNvSpPr>
            <a:spLocks noGrp="1"/>
          </p:cNvSpPr>
          <p:nvPr>
            <p:ph type="sldNum" sz="quarter" idx="12"/>
          </p:nvPr>
        </p:nvSpPr>
        <p:spPr/>
        <p:txBody>
          <a:bodyPr/>
          <a:lstStyle/>
          <a:p>
            <a:fld id="{0303F77D-1BEF-481A-B8C1-15974ED46EB7}" type="slidenum">
              <a:rPr lang="en-US" smtClean="0"/>
              <a:t>4</a:t>
            </a:fld>
            <a:endParaRPr lang="en-US" dirty="0"/>
          </a:p>
        </p:txBody>
      </p:sp>
    </p:spTree>
    <p:extLst>
      <p:ext uri="{BB962C8B-B14F-4D97-AF65-F5344CB8AC3E}">
        <p14:creationId xmlns:p14="http://schemas.microsoft.com/office/powerpoint/2010/main" val="3632644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8CDEA-5DAF-7C03-B549-DD1B1024E062}"/>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FCCACD99-2B2D-0F8C-38A7-FCCC6E2994CD}"/>
              </a:ext>
            </a:extLst>
          </p:cNvPr>
          <p:cNvSpPr>
            <a:spLocks noGrp="1"/>
          </p:cNvSpPr>
          <p:nvPr>
            <p:ph sz="quarter" idx="13"/>
          </p:nvPr>
        </p:nvSpPr>
        <p:spPr/>
        <p:txBody>
          <a:bodyPr/>
          <a:lstStyle/>
          <a:p>
            <a:r>
              <a:rPr lang="en-US" sz="2400" b="0" i="0" dirty="0">
                <a:solidFill>
                  <a:srgbClr val="000000"/>
                </a:solidFill>
                <a:effectLst/>
                <a:latin typeface="Georgia" panose="02040502050405020303" pitchFamily="18" charset="0"/>
              </a:rPr>
              <a:t>For by the grace given me I say to every one of you: Do not think of yourself more highly than you ought, but rather think of yourself with sober judgment, in accordance with the faith God has distributed to each of you. For just as each of us has one body with many members, and these members do not all have the same function, so in Christ we, though many, form one body, and </a:t>
            </a:r>
            <a:r>
              <a:rPr lang="en-US" sz="2400" b="1" i="0" dirty="0">
                <a:solidFill>
                  <a:srgbClr val="FF0000"/>
                </a:solidFill>
                <a:effectLst/>
                <a:latin typeface="Georgia" panose="02040502050405020303" pitchFamily="18" charset="0"/>
              </a:rPr>
              <a:t>each member belongs to all the others</a:t>
            </a:r>
            <a:r>
              <a:rPr lang="en-US" sz="2400" b="0" i="0" dirty="0">
                <a:solidFill>
                  <a:srgbClr val="000000"/>
                </a:solidFill>
                <a:effectLst/>
                <a:latin typeface="Georgia" panose="02040502050405020303" pitchFamily="18" charset="0"/>
              </a:rPr>
              <a:t>. We have different gifts, according to the grace given to each of us. If your gift is prophesying, then prophesy in accordance with your faith; </a:t>
            </a:r>
            <a:r>
              <a:rPr lang="en-US" sz="2400" b="1" i="0" baseline="30000" dirty="0">
                <a:solidFill>
                  <a:srgbClr val="000000"/>
                </a:solidFill>
                <a:effectLst/>
                <a:latin typeface="Georgia" panose="02040502050405020303" pitchFamily="18" charset="0"/>
              </a:rPr>
              <a:t> </a:t>
            </a:r>
            <a:r>
              <a:rPr lang="en-US" sz="2400" b="0" i="0" dirty="0">
                <a:solidFill>
                  <a:srgbClr val="000000"/>
                </a:solidFill>
                <a:effectLst/>
                <a:latin typeface="Georgia" panose="02040502050405020303" pitchFamily="18" charset="0"/>
              </a:rPr>
              <a:t>if it is serving, then serve; if it is teaching, then teach; </a:t>
            </a:r>
            <a:r>
              <a:rPr lang="en-US" sz="2400" b="1" i="0" baseline="30000" dirty="0">
                <a:solidFill>
                  <a:srgbClr val="000000"/>
                </a:solidFill>
                <a:effectLst/>
                <a:latin typeface="Georgia" panose="02040502050405020303" pitchFamily="18" charset="0"/>
              </a:rPr>
              <a:t> </a:t>
            </a:r>
            <a:r>
              <a:rPr lang="en-US" sz="2400" b="0" i="0" dirty="0">
                <a:solidFill>
                  <a:srgbClr val="000000"/>
                </a:solidFill>
                <a:effectLst/>
                <a:latin typeface="Georgia" panose="02040502050405020303" pitchFamily="18" charset="0"/>
              </a:rPr>
              <a:t>if it is to encourage, then give encouragement; if it is giving, then give generously; if it is to lead, do it diligently; if it is to show mercy, do it cheerfully. 				 - Romans 12:3-8</a:t>
            </a:r>
            <a:endParaRPr lang="en-US" sz="2400" dirty="0">
              <a:latin typeface="Georgia" panose="02040502050405020303" pitchFamily="18" charset="0"/>
            </a:endParaRPr>
          </a:p>
        </p:txBody>
      </p:sp>
      <p:sp>
        <p:nvSpPr>
          <p:cNvPr id="4" name="Footer Placeholder 3">
            <a:extLst>
              <a:ext uri="{FF2B5EF4-FFF2-40B4-BE49-F238E27FC236}">
                <a16:creationId xmlns:a16="http://schemas.microsoft.com/office/drawing/2014/main" id="{B30768A4-D853-FA06-C3EB-15E3940D47AF}"/>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22E08E5F-EFC2-A87F-672A-A4F1EDD8FD15}"/>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E556303B-AB97-2DF5-073C-8F21F8B90368}"/>
              </a:ext>
            </a:extLst>
          </p:cNvPr>
          <p:cNvSpPr>
            <a:spLocks noGrp="1"/>
          </p:cNvSpPr>
          <p:nvPr>
            <p:ph type="sldNum" sz="quarter" idx="12"/>
          </p:nvPr>
        </p:nvSpPr>
        <p:spPr/>
        <p:txBody>
          <a:bodyPr/>
          <a:lstStyle/>
          <a:p>
            <a:fld id="{0303F77D-1BEF-481A-B8C1-15974ED46EB7}" type="slidenum">
              <a:rPr lang="en-US" smtClean="0"/>
              <a:t>5</a:t>
            </a:fld>
            <a:endParaRPr lang="en-US"/>
          </a:p>
        </p:txBody>
      </p:sp>
    </p:spTree>
    <p:extLst>
      <p:ext uri="{BB962C8B-B14F-4D97-AF65-F5344CB8AC3E}">
        <p14:creationId xmlns:p14="http://schemas.microsoft.com/office/powerpoint/2010/main" val="64535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5F5C7-BF0C-FB6D-70E8-B5030CEC8570}"/>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365F64BC-3874-C41D-3576-163F19D64CED}"/>
              </a:ext>
            </a:extLst>
          </p:cNvPr>
          <p:cNvSpPr>
            <a:spLocks noGrp="1"/>
          </p:cNvSpPr>
          <p:nvPr>
            <p:ph sz="quarter" idx="13"/>
          </p:nvPr>
        </p:nvSpPr>
        <p:spPr/>
        <p:txBody>
          <a:bodyPr/>
          <a:lstStyle/>
          <a:p>
            <a:pPr algn="ctr"/>
            <a:endParaRPr lang="en-US" dirty="0"/>
          </a:p>
          <a:p>
            <a:pPr algn="ctr"/>
            <a:endParaRPr lang="en-US" dirty="0"/>
          </a:p>
          <a:p>
            <a:pPr algn="ctr"/>
            <a:r>
              <a:rPr lang="en-US" sz="8800" dirty="0">
                <a:latin typeface="Algerian" panose="04020705040A02060702" pitchFamily="82" charset="0"/>
              </a:rPr>
              <a:t>mark 6:7-13, 30-44 </a:t>
            </a:r>
          </a:p>
        </p:txBody>
      </p:sp>
      <p:sp>
        <p:nvSpPr>
          <p:cNvPr id="4" name="Footer Placeholder 3">
            <a:extLst>
              <a:ext uri="{FF2B5EF4-FFF2-40B4-BE49-F238E27FC236}">
                <a16:creationId xmlns:a16="http://schemas.microsoft.com/office/drawing/2014/main" id="{A9BBC44E-B30B-4897-43A0-567F7391AAF6}"/>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C03794A6-74F9-2C6B-DE08-96B3E55C8F2A}"/>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A85B90E5-61CC-E10E-6868-C32441B6CAF7}"/>
              </a:ext>
            </a:extLst>
          </p:cNvPr>
          <p:cNvSpPr>
            <a:spLocks noGrp="1"/>
          </p:cNvSpPr>
          <p:nvPr>
            <p:ph type="sldNum" sz="quarter" idx="12"/>
          </p:nvPr>
        </p:nvSpPr>
        <p:spPr/>
        <p:txBody>
          <a:bodyPr/>
          <a:lstStyle/>
          <a:p>
            <a:fld id="{0303F77D-1BEF-481A-B8C1-15974ED46EB7}" type="slidenum">
              <a:rPr lang="en-US" smtClean="0"/>
              <a:t>6</a:t>
            </a:fld>
            <a:endParaRPr lang="en-US"/>
          </a:p>
        </p:txBody>
      </p:sp>
    </p:spTree>
    <p:extLst>
      <p:ext uri="{BB962C8B-B14F-4D97-AF65-F5344CB8AC3E}">
        <p14:creationId xmlns:p14="http://schemas.microsoft.com/office/powerpoint/2010/main" val="907453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2" name="Picture 31">
            <a:extLst>
              <a:ext uri="{FF2B5EF4-FFF2-40B4-BE49-F238E27FC236}">
                <a16:creationId xmlns:a16="http://schemas.microsoft.com/office/drawing/2014/main" id="{D791B3ED-90F0-6F67-EED2-FC80312A2BAA}"/>
              </a:ext>
            </a:extLst>
          </p:cNvPr>
          <p:cNvPicPr>
            <a:picLocks noChangeAspect="1"/>
          </p:cNvPicPr>
          <p:nvPr/>
        </p:nvPicPr>
        <p:blipFill rotWithShape="1">
          <a:blip r:embed="rId3">
            <a:duotone>
              <a:schemeClr val="bg2">
                <a:shade val="45000"/>
                <a:satMod val="135000"/>
              </a:schemeClr>
              <a:prstClr val="white"/>
            </a:duotone>
          </a:blip>
          <a:srcRect r="2667"/>
          <a:stretch/>
        </p:blipFill>
        <p:spPr>
          <a:xfrm>
            <a:off x="20" y="10"/>
            <a:ext cx="12191980" cy="6857990"/>
          </a:xfrm>
          <a:prstGeom prst="rect">
            <a:avLst/>
          </a:prstGeom>
        </p:spPr>
      </p:pic>
      <p:sp>
        <p:nvSpPr>
          <p:cNvPr id="36" name="Rectangle 35">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064C03-FAAA-9FCA-F523-199D2CE715CA}"/>
              </a:ext>
            </a:extLst>
          </p:cNvPr>
          <p:cNvSpPr>
            <a:spLocks noGrp="1"/>
          </p:cNvSpPr>
          <p:nvPr>
            <p:ph type="title"/>
          </p:nvPr>
        </p:nvSpPr>
        <p:spPr>
          <a:xfrm>
            <a:off x="838200" y="365125"/>
            <a:ext cx="10515600" cy="1325563"/>
          </a:xfrm>
        </p:spPr>
        <p:txBody>
          <a:bodyPr>
            <a:normAutofit/>
          </a:bodyPr>
          <a:lstStyle/>
          <a:p>
            <a:r>
              <a:rPr lang="en-US"/>
              <a:t>Questions for reflection &amp; connection groups</a:t>
            </a:r>
          </a:p>
        </p:txBody>
      </p:sp>
      <p:graphicFrame>
        <p:nvGraphicFramePr>
          <p:cNvPr id="19" name="Content Placeholder 2">
            <a:extLst>
              <a:ext uri="{FF2B5EF4-FFF2-40B4-BE49-F238E27FC236}">
                <a16:creationId xmlns:a16="http://schemas.microsoft.com/office/drawing/2014/main" id="{CD51B658-303B-7586-2895-CD6B9F9A350B}"/>
              </a:ext>
            </a:extLst>
          </p:cNvPr>
          <p:cNvGraphicFramePr>
            <a:graphicFrameLocks noGrp="1"/>
          </p:cNvGraphicFramePr>
          <p:nvPr>
            <p:ph idx="1"/>
            <p:extLst>
              <p:ext uri="{D42A27DB-BD31-4B8C-83A1-F6EECF244321}">
                <p14:modId xmlns:p14="http://schemas.microsoft.com/office/powerpoint/2010/main" val="33519081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17331314"/>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Custom 9">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C785CC-7DC7-486B-AC4F-90AD768E96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0F876D-ECAD-49DD-95DE-E4DA3D4E9CA1}">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159187C1-630C-405A-830B-EED062A49695}">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{EBA1F3BB-1195-469E-BC5F-3DC00D2B2ECB}tf67498733_win32</Template>
  <TotalTime>729</TotalTime>
  <Words>367</Words>
  <Application>Microsoft Office PowerPoint</Application>
  <PresentationFormat>Widescreen</PresentationFormat>
  <Paragraphs>32</Paragraphs>
  <Slides>7</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Algerian</vt:lpstr>
      <vt:lpstr>Arial</vt:lpstr>
      <vt:lpstr>Calibri</vt:lpstr>
      <vt:lpstr>Calibri Light</vt:lpstr>
      <vt:lpstr>Calisto MT</vt:lpstr>
      <vt:lpstr>Georgia</vt:lpstr>
      <vt:lpstr>Univers Condensed</vt:lpstr>
      <vt:lpstr>ChronicleVTI</vt:lpstr>
      <vt:lpstr>Office Theme</vt:lpstr>
      <vt:lpstr>PowerPoint Presentation</vt:lpstr>
      <vt:lpstr>Harmony in the church</vt:lpstr>
      <vt:lpstr>Harmony in the church</vt:lpstr>
      <vt:lpstr>Harmony in the church</vt:lpstr>
      <vt:lpstr>Harmony in the church</vt:lpstr>
      <vt:lpstr>Harmony in the church</vt:lpstr>
      <vt:lpstr>Questions for reflection &amp; connection groups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Gardner</dc:creator>
  <cp:lastModifiedBy>Natasha Gardner</cp:lastModifiedBy>
  <cp:revision>6</cp:revision>
  <dcterms:created xsi:type="dcterms:W3CDTF">2024-01-07T02:26:54Z</dcterms:created>
  <dcterms:modified xsi:type="dcterms:W3CDTF">2024-01-21T13:34:50Z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