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 id="2147483674" r:id="rId6"/>
  </p:sldMasterIdLst>
  <p:notesMasterIdLst>
    <p:notesMasterId r:id="rId27"/>
  </p:notesMasterIdLst>
  <p:handoutMasterIdLst>
    <p:handoutMasterId r:id="rId28"/>
  </p:handoutMasterIdLst>
  <p:sldIdLst>
    <p:sldId id="262" r:id="rId7"/>
    <p:sldId id="291" r:id="rId8"/>
    <p:sldId id="306" r:id="rId9"/>
    <p:sldId id="307" r:id="rId10"/>
    <p:sldId id="303" r:id="rId11"/>
    <p:sldId id="561" r:id="rId12"/>
    <p:sldId id="293" r:id="rId13"/>
    <p:sldId id="562" r:id="rId14"/>
    <p:sldId id="563" r:id="rId15"/>
    <p:sldId id="297" r:id="rId16"/>
    <p:sldId id="564" r:id="rId17"/>
    <p:sldId id="565" r:id="rId18"/>
    <p:sldId id="567" r:id="rId19"/>
    <p:sldId id="568" r:id="rId20"/>
    <p:sldId id="569" r:id="rId21"/>
    <p:sldId id="570" r:id="rId22"/>
    <p:sldId id="566" r:id="rId23"/>
    <p:sldId id="571" r:id="rId24"/>
    <p:sldId id="572" r:id="rId25"/>
    <p:sldId id="279"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98" autoAdjust="0"/>
  </p:normalViewPr>
  <p:slideViewPr>
    <p:cSldViewPr snapToGrid="0">
      <p:cViewPr varScale="1">
        <p:scale>
          <a:sx n="78" d="100"/>
          <a:sy n="78" d="100"/>
        </p:scale>
        <p:origin x="878" y="62"/>
      </p:cViewPr>
      <p:guideLst>
        <p:guide orient="horz" pos="2160"/>
        <p:guide pos="3840"/>
      </p:guideLst>
    </p:cSldViewPr>
  </p:slideViewPr>
  <p:outlineViewPr>
    <p:cViewPr>
      <p:scale>
        <a:sx n="33" d="100"/>
        <a:sy n="33" d="100"/>
      </p:scale>
      <p:origin x="0" y="-586"/>
    </p:cViewPr>
  </p:outlineViewPr>
  <p:notesTextViewPr>
    <p:cViewPr>
      <p:scale>
        <a:sx n="1" d="1"/>
        <a:sy n="1" d="1"/>
      </p:scale>
      <p:origin x="0" y="0"/>
    </p:cViewPr>
  </p:notesTextViewPr>
  <p:sorterViewPr>
    <p:cViewPr>
      <p:scale>
        <a:sx n="100" d="100"/>
        <a:sy n="100" d="100"/>
      </p:scale>
      <p:origin x="0" y="-485"/>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0E94D-E1FA-4745-8A2B-5EB7CEE3A81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814D091-F089-4509-8FAA-5E2F9615246A}">
      <dgm:prSet/>
      <dgm:spPr/>
      <dgm:t>
        <a:bodyPr/>
        <a:lstStyle/>
        <a:p>
          <a:r>
            <a:rPr lang="en-US"/>
            <a:t>Churchwide fast in the month of March</a:t>
          </a:r>
        </a:p>
      </dgm:t>
    </dgm:pt>
    <dgm:pt modelId="{5BEC1104-519B-477F-945D-C3930FBB87EA}" type="parTrans" cxnId="{81BB748B-E027-45B4-9B56-EE93FDE6C2C7}">
      <dgm:prSet/>
      <dgm:spPr/>
      <dgm:t>
        <a:bodyPr/>
        <a:lstStyle/>
        <a:p>
          <a:endParaRPr lang="en-US"/>
        </a:p>
      </dgm:t>
    </dgm:pt>
    <dgm:pt modelId="{E799C5F8-F715-4F3B-BD49-0B041AD75F1E}" type="sibTrans" cxnId="{81BB748B-E027-45B4-9B56-EE93FDE6C2C7}">
      <dgm:prSet/>
      <dgm:spPr/>
      <dgm:t>
        <a:bodyPr/>
        <a:lstStyle/>
        <a:p>
          <a:endParaRPr lang="en-US"/>
        </a:p>
      </dgm:t>
    </dgm:pt>
    <dgm:pt modelId="{2E85B50C-2F3F-4958-9877-593C8DA9619A}">
      <dgm:prSet/>
      <dgm:spPr/>
      <dgm:t>
        <a:bodyPr/>
        <a:lstStyle/>
        <a:p>
          <a:r>
            <a:rPr lang="en-US"/>
            <a:t>Elders &amp; evangelist will be making calls to all members of the church</a:t>
          </a:r>
        </a:p>
      </dgm:t>
    </dgm:pt>
    <dgm:pt modelId="{470E0171-DEEE-4365-8F30-79B557E7416B}" type="parTrans" cxnId="{9D969C6F-4C59-4B04-B784-D4AC906725C7}">
      <dgm:prSet/>
      <dgm:spPr/>
      <dgm:t>
        <a:bodyPr/>
        <a:lstStyle/>
        <a:p>
          <a:endParaRPr lang="en-US"/>
        </a:p>
      </dgm:t>
    </dgm:pt>
    <dgm:pt modelId="{923D884C-EF49-4447-8A96-B95385DB6075}" type="sibTrans" cxnId="{9D969C6F-4C59-4B04-B784-D4AC906725C7}">
      <dgm:prSet/>
      <dgm:spPr/>
      <dgm:t>
        <a:bodyPr/>
        <a:lstStyle/>
        <a:p>
          <a:endParaRPr lang="en-US"/>
        </a:p>
      </dgm:t>
    </dgm:pt>
    <dgm:pt modelId="{14C41589-4E42-4095-8F1C-E6C53CC2AF80}">
      <dgm:prSet/>
      <dgm:spPr/>
      <dgm:t>
        <a:bodyPr/>
        <a:lstStyle/>
        <a:p>
          <a:r>
            <a:rPr lang="en-US"/>
            <a:t>Keep praying, studying, reading</a:t>
          </a:r>
        </a:p>
      </dgm:t>
    </dgm:pt>
    <dgm:pt modelId="{F39DE260-6B58-4109-9EF6-A2C1D786AA19}" type="parTrans" cxnId="{6C2F7461-D3BE-4CA1-A154-602147375D6D}">
      <dgm:prSet/>
      <dgm:spPr/>
      <dgm:t>
        <a:bodyPr/>
        <a:lstStyle/>
        <a:p>
          <a:endParaRPr lang="en-US"/>
        </a:p>
      </dgm:t>
    </dgm:pt>
    <dgm:pt modelId="{616E1A37-5F2F-4A7F-861C-8181AE2A0181}" type="sibTrans" cxnId="{6C2F7461-D3BE-4CA1-A154-602147375D6D}">
      <dgm:prSet/>
      <dgm:spPr/>
      <dgm:t>
        <a:bodyPr/>
        <a:lstStyle/>
        <a:p>
          <a:endParaRPr lang="en-US"/>
        </a:p>
      </dgm:t>
    </dgm:pt>
    <dgm:pt modelId="{A8F4CEE8-8026-4BB7-BE4B-BD7D8B44F290}">
      <dgm:prSet/>
      <dgm:spPr/>
      <dgm:t>
        <a:bodyPr/>
        <a:lstStyle/>
        <a:p>
          <a:r>
            <a:rPr lang="en-US"/>
            <a:t>Likely in April, elders will report conclusion of our study</a:t>
          </a:r>
        </a:p>
      </dgm:t>
    </dgm:pt>
    <dgm:pt modelId="{563B4AC0-1E1C-4FD3-855F-AE866973546C}" type="parTrans" cxnId="{F9D5070B-4448-44E2-9BEE-D659E2A49842}">
      <dgm:prSet/>
      <dgm:spPr/>
      <dgm:t>
        <a:bodyPr/>
        <a:lstStyle/>
        <a:p>
          <a:endParaRPr lang="en-US"/>
        </a:p>
      </dgm:t>
    </dgm:pt>
    <dgm:pt modelId="{186987E7-276E-4C3D-BB56-7E339229417E}" type="sibTrans" cxnId="{F9D5070B-4448-44E2-9BEE-D659E2A49842}">
      <dgm:prSet/>
      <dgm:spPr/>
      <dgm:t>
        <a:bodyPr/>
        <a:lstStyle/>
        <a:p>
          <a:endParaRPr lang="en-US"/>
        </a:p>
      </dgm:t>
    </dgm:pt>
    <dgm:pt modelId="{397250CF-26C4-44D4-AABF-F902B5B01F4E}" type="pres">
      <dgm:prSet presAssocID="{C840E94D-E1FA-4745-8A2B-5EB7CEE3A810}" presName="vert0" presStyleCnt="0">
        <dgm:presLayoutVars>
          <dgm:dir/>
          <dgm:animOne val="branch"/>
          <dgm:animLvl val="lvl"/>
        </dgm:presLayoutVars>
      </dgm:prSet>
      <dgm:spPr/>
    </dgm:pt>
    <dgm:pt modelId="{15CBF3A0-3F70-4F3E-83FA-BDBEA3F73BE0}" type="pres">
      <dgm:prSet presAssocID="{D814D091-F089-4509-8FAA-5E2F9615246A}" presName="thickLine" presStyleLbl="alignNode1" presStyleIdx="0" presStyleCnt="4"/>
      <dgm:spPr/>
    </dgm:pt>
    <dgm:pt modelId="{71C681FF-5459-4E5C-8D1C-84367468BD6A}" type="pres">
      <dgm:prSet presAssocID="{D814D091-F089-4509-8FAA-5E2F9615246A}" presName="horz1" presStyleCnt="0"/>
      <dgm:spPr/>
    </dgm:pt>
    <dgm:pt modelId="{20F981E9-5ECB-435C-B8B1-3DAB72640648}" type="pres">
      <dgm:prSet presAssocID="{D814D091-F089-4509-8FAA-5E2F9615246A}" presName="tx1" presStyleLbl="revTx" presStyleIdx="0" presStyleCnt="4"/>
      <dgm:spPr/>
    </dgm:pt>
    <dgm:pt modelId="{173DFA1D-1060-49C0-A70D-E673DE4DC5E5}" type="pres">
      <dgm:prSet presAssocID="{D814D091-F089-4509-8FAA-5E2F9615246A}" presName="vert1" presStyleCnt="0"/>
      <dgm:spPr/>
    </dgm:pt>
    <dgm:pt modelId="{27F7E134-4A3A-4D51-8901-C9EC7A125F51}" type="pres">
      <dgm:prSet presAssocID="{2E85B50C-2F3F-4958-9877-593C8DA9619A}" presName="thickLine" presStyleLbl="alignNode1" presStyleIdx="1" presStyleCnt="4"/>
      <dgm:spPr/>
    </dgm:pt>
    <dgm:pt modelId="{F00BAB67-4DEE-472C-91B1-7FED4E06C637}" type="pres">
      <dgm:prSet presAssocID="{2E85B50C-2F3F-4958-9877-593C8DA9619A}" presName="horz1" presStyleCnt="0"/>
      <dgm:spPr/>
    </dgm:pt>
    <dgm:pt modelId="{5269C64D-0FAF-43B6-89F2-1FF13A96F282}" type="pres">
      <dgm:prSet presAssocID="{2E85B50C-2F3F-4958-9877-593C8DA9619A}" presName="tx1" presStyleLbl="revTx" presStyleIdx="1" presStyleCnt="4"/>
      <dgm:spPr/>
    </dgm:pt>
    <dgm:pt modelId="{9E941073-C94F-43CE-BBF0-A05B751CC17B}" type="pres">
      <dgm:prSet presAssocID="{2E85B50C-2F3F-4958-9877-593C8DA9619A}" presName="vert1" presStyleCnt="0"/>
      <dgm:spPr/>
    </dgm:pt>
    <dgm:pt modelId="{6F480521-89F8-4EF3-BF61-476236AEA106}" type="pres">
      <dgm:prSet presAssocID="{14C41589-4E42-4095-8F1C-E6C53CC2AF80}" presName="thickLine" presStyleLbl="alignNode1" presStyleIdx="2" presStyleCnt="4"/>
      <dgm:spPr/>
    </dgm:pt>
    <dgm:pt modelId="{3F4AE02C-913F-4BF8-9AA1-B614A0FDB2E7}" type="pres">
      <dgm:prSet presAssocID="{14C41589-4E42-4095-8F1C-E6C53CC2AF80}" presName="horz1" presStyleCnt="0"/>
      <dgm:spPr/>
    </dgm:pt>
    <dgm:pt modelId="{BE051935-1F16-4D8F-8ACF-392592F4E505}" type="pres">
      <dgm:prSet presAssocID="{14C41589-4E42-4095-8F1C-E6C53CC2AF80}" presName="tx1" presStyleLbl="revTx" presStyleIdx="2" presStyleCnt="4"/>
      <dgm:spPr/>
    </dgm:pt>
    <dgm:pt modelId="{BAD0FF16-CCA4-430E-AF1A-4C65B6F5F4D2}" type="pres">
      <dgm:prSet presAssocID="{14C41589-4E42-4095-8F1C-E6C53CC2AF80}" presName="vert1" presStyleCnt="0"/>
      <dgm:spPr/>
    </dgm:pt>
    <dgm:pt modelId="{83B8B2EC-080B-417B-94F1-ACA10A3D7A3D}" type="pres">
      <dgm:prSet presAssocID="{A8F4CEE8-8026-4BB7-BE4B-BD7D8B44F290}" presName="thickLine" presStyleLbl="alignNode1" presStyleIdx="3" presStyleCnt="4"/>
      <dgm:spPr/>
    </dgm:pt>
    <dgm:pt modelId="{EBF5C286-BABC-4B2A-AEC6-BC6F1EADA212}" type="pres">
      <dgm:prSet presAssocID="{A8F4CEE8-8026-4BB7-BE4B-BD7D8B44F290}" presName="horz1" presStyleCnt="0"/>
      <dgm:spPr/>
    </dgm:pt>
    <dgm:pt modelId="{60F04C8B-B76D-44A9-920D-4DD06947515D}" type="pres">
      <dgm:prSet presAssocID="{A8F4CEE8-8026-4BB7-BE4B-BD7D8B44F290}" presName="tx1" presStyleLbl="revTx" presStyleIdx="3" presStyleCnt="4"/>
      <dgm:spPr/>
    </dgm:pt>
    <dgm:pt modelId="{0A6A00A6-3B97-4C9A-8650-DBB579A6E857}" type="pres">
      <dgm:prSet presAssocID="{A8F4CEE8-8026-4BB7-BE4B-BD7D8B44F290}" presName="vert1" presStyleCnt="0"/>
      <dgm:spPr/>
    </dgm:pt>
  </dgm:ptLst>
  <dgm:cxnLst>
    <dgm:cxn modelId="{F9D5070B-4448-44E2-9BEE-D659E2A49842}" srcId="{C840E94D-E1FA-4745-8A2B-5EB7CEE3A810}" destId="{A8F4CEE8-8026-4BB7-BE4B-BD7D8B44F290}" srcOrd="3" destOrd="0" parTransId="{563B4AC0-1E1C-4FD3-855F-AE866973546C}" sibTransId="{186987E7-276E-4C3D-BB56-7E339229417E}"/>
    <dgm:cxn modelId="{BC53B217-987A-4939-B684-79809471CA4D}" type="presOf" srcId="{2E85B50C-2F3F-4958-9877-593C8DA9619A}" destId="{5269C64D-0FAF-43B6-89F2-1FF13A96F282}" srcOrd="0" destOrd="0" presId="urn:microsoft.com/office/officeart/2008/layout/LinedList"/>
    <dgm:cxn modelId="{3F7AD736-0BB0-409D-B3BF-9B1FF4293A48}" type="presOf" srcId="{A8F4CEE8-8026-4BB7-BE4B-BD7D8B44F290}" destId="{60F04C8B-B76D-44A9-920D-4DD06947515D}" srcOrd="0" destOrd="0" presId="urn:microsoft.com/office/officeart/2008/layout/LinedList"/>
    <dgm:cxn modelId="{6C2F7461-D3BE-4CA1-A154-602147375D6D}" srcId="{C840E94D-E1FA-4745-8A2B-5EB7CEE3A810}" destId="{14C41589-4E42-4095-8F1C-E6C53CC2AF80}" srcOrd="2" destOrd="0" parTransId="{F39DE260-6B58-4109-9EF6-A2C1D786AA19}" sibTransId="{616E1A37-5F2F-4A7F-861C-8181AE2A0181}"/>
    <dgm:cxn modelId="{9D969C6F-4C59-4B04-B784-D4AC906725C7}" srcId="{C840E94D-E1FA-4745-8A2B-5EB7CEE3A810}" destId="{2E85B50C-2F3F-4958-9877-593C8DA9619A}" srcOrd="1" destOrd="0" parTransId="{470E0171-DEEE-4365-8F30-79B557E7416B}" sibTransId="{923D884C-EF49-4447-8A96-B95385DB6075}"/>
    <dgm:cxn modelId="{B9C1B654-9479-48C5-ACA7-76E460C383E7}" type="presOf" srcId="{D814D091-F089-4509-8FAA-5E2F9615246A}" destId="{20F981E9-5ECB-435C-B8B1-3DAB72640648}" srcOrd="0" destOrd="0" presId="urn:microsoft.com/office/officeart/2008/layout/LinedList"/>
    <dgm:cxn modelId="{81BB748B-E027-45B4-9B56-EE93FDE6C2C7}" srcId="{C840E94D-E1FA-4745-8A2B-5EB7CEE3A810}" destId="{D814D091-F089-4509-8FAA-5E2F9615246A}" srcOrd="0" destOrd="0" parTransId="{5BEC1104-519B-477F-945D-C3930FBB87EA}" sibTransId="{E799C5F8-F715-4F3B-BD49-0B041AD75F1E}"/>
    <dgm:cxn modelId="{0F1034EB-9FE1-400E-BED7-A9A99D22854A}" type="presOf" srcId="{C840E94D-E1FA-4745-8A2B-5EB7CEE3A810}" destId="{397250CF-26C4-44D4-AABF-F902B5B01F4E}" srcOrd="0" destOrd="0" presId="urn:microsoft.com/office/officeart/2008/layout/LinedList"/>
    <dgm:cxn modelId="{5D2FD2F8-FC2D-4A42-9AD4-8B801F0D818D}" type="presOf" srcId="{14C41589-4E42-4095-8F1C-E6C53CC2AF80}" destId="{BE051935-1F16-4D8F-8ACF-392592F4E505}" srcOrd="0" destOrd="0" presId="urn:microsoft.com/office/officeart/2008/layout/LinedList"/>
    <dgm:cxn modelId="{42A43CD3-910E-4463-814D-3323E7980835}" type="presParOf" srcId="{397250CF-26C4-44D4-AABF-F902B5B01F4E}" destId="{15CBF3A0-3F70-4F3E-83FA-BDBEA3F73BE0}" srcOrd="0" destOrd="0" presId="urn:microsoft.com/office/officeart/2008/layout/LinedList"/>
    <dgm:cxn modelId="{A5BE5F39-207C-4CD7-8128-4683AF21D829}" type="presParOf" srcId="{397250CF-26C4-44D4-AABF-F902B5B01F4E}" destId="{71C681FF-5459-4E5C-8D1C-84367468BD6A}" srcOrd="1" destOrd="0" presId="urn:microsoft.com/office/officeart/2008/layout/LinedList"/>
    <dgm:cxn modelId="{F04313E2-AF71-406D-B200-8B902F08EB27}" type="presParOf" srcId="{71C681FF-5459-4E5C-8D1C-84367468BD6A}" destId="{20F981E9-5ECB-435C-B8B1-3DAB72640648}" srcOrd="0" destOrd="0" presId="urn:microsoft.com/office/officeart/2008/layout/LinedList"/>
    <dgm:cxn modelId="{AB6DCB09-7D2D-4157-AF52-050091897FF2}" type="presParOf" srcId="{71C681FF-5459-4E5C-8D1C-84367468BD6A}" destId="{173DFA1D-1060-49C0-A70D-E673DE4DC5E5}" srcOrd="1" destOrd="0" presId="urn:microsoft.com/office/officeart/2008/layout/LinedList"/>
    <dgm:cxn modelId="{50B1660C-C6B7-49C2-9E37-86B809226E0F}" type="presParOf" srcId="{397250CF-26C4-44D4-AABF-F902B5B01F4E}" destId="{27F7E134-4A3A-4D51-8901-C9EC7A125F51}" srcOrd="2" destOrd="0" presId="urn:microsoft.com/office/officeart/2008/layout/LinedList"/>
    <dgm:cxn modelId="{F4D4198F-8482-4637-B926-8E7C31776F1A}" type="presParOf" srcId="{397250CF-26C4-44D4-AABF-F902B5B01F4E}" destId="{F00BAB67-4DEE-472C-91B1-7FED4E06C637}" srcOrd="3" destOrd="0" presId="urn:microsoft.com/office/officeart/2008/layout/LinedList"/>
    <dgm:cxn modelId="{1C677AE0-8749-46FA-83A9-546DB84F18E0}" type="presParOf" srcId="{F00BAB67-4DEE-472C-91B1-7FED4E06C637}" destId="{5269C64D-0FAF-43B6-89F2-1FF13A96F282}" srcOrd="0" destOrd="0" presId="urn:microsoft.com/office/officeart/2008/layout/LinedList"/>
    <dgm:cxn modelId="{2148D0ED-4A69-4F72-8221-7AA658A11B57}" type="presParOf" srcId="{F00BAB67-4DEE-472C-91B1-7FED4E06C637}" destId="{9E941073-C94F-43CE-BBF0-A05B751CC17B}" srcOrd="1" destOrd="0" presId="urn:microsoft.com/office/officeart/2008/layout/LinedList"/>
    <dgm:cxn modelId="{BF66D33A-A653-44D2-AFCB-4CEC98AA3276}" type="presParOf" srcId="{397250CF-26C4-44D4-AABF-F902B5B01F4E}" destId="{6F480521-89F8-4EF3-BF61-476236AEA106}" srcOrd="4" destOrd="0" presId="urn:microsoft.com/office/officeart/2008/layout/LinedList"/>
    <dgm:cxn modelId="{88688ECD-66EA-4D6A-91CB-D53F2085B3F9}" type="presParOf" srcId="{397250CF-26C4-44D4-AABF-F902B5B01F4E}" destId="{3F4AE02C-913F-4BF8-9AA1-B614A0FDB2E7}" srcOrd="5" destOrd="0" presId="urn:microsoft.com/office/officeart/2008/layout/LinedList"/>
    <dgm:cxn modelId="{C2AA8C65-C355-4239-90CD-3AEFFF5492AA}" type="presParOf" srcId="{3F4AE02C-913F-4BF8-9AA1-B614A0FDB2E7}" destId="{BE051935-1F16-4D8F-8ACF-392592F4E505}" srcOrd="0" destOrd="0" presId="urn:microsoft.com/office/officeart/2008/layout/LinedList"/>
    <dgm:cxn modelId="{CA975929-6762-4C69-B128-8BFC51025C6B}" type="presParOf" srcId="{3F4AE02C-913F-4BF8-9AA1-B614A0FDB2E7}" destId="{BAD0FF16-CCA4-430E-AF1A-4C65B6F5F4D2}" srcOrd="1" destOrd="0" presId="urn:microsoft.com/office/officeart/2008/layout/LinedList"/>
    <dgm:cxn modelId="{4E3A8428-69B5-454E-B2F6-A9DA544A42D5}" type="presParOf" srcId="{397250CF-26C4-44D4-AABF-F902B5B01F4E}" destId="{83B8B2EC-080B-417B-94F1-ACA10A3D7A3D}" srcOrd="6" destOrd="0" presId="urn:microsoft.com/office/officeart/2008/layout/LinedList"/>
    <dgm:cxn modelId="{1C0A16E9-44D9-48CA-8B2D-92E0CC061991}" type="presParOf" srcId="{397250CF-26C4-44D4-AABF-F902B5B01F4E}" destId="{EBF5C286-BABC-4B2A-AEC6-BC6F1EADA212}" srcOrd="7" destOrd="0" presId="urn:microsoft.com/office/officeart/2008/layout/LinedList"/>
    <dgm:cxn modelId="{E9ED04C3-5830-46F9-87F4-798FD2FA8A38}" type="presParOf" srcId="{EBF5C286-BABC-4B2A-AEC6-BC6F1EADA212}" destId="{60F04C8B-B76D-44A9-920D-4DD06947515D}" srcOrd="0" destOrd="0" presId="urn:microsoft.com/office/officeart/2008/layout/LinedList"/>
    <dgm:cxn modelId="{E935C1C3-7A7C-45E5-837C-949B28F68007}" type="presParOf" srcId="{EBF5C286-BABC-4B2A-AEC6-BC6F1EADA212}" destId="{0A6A00A6-3B97-4C9A-8650-DBB579A6E85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6962E-1541-48C9-88B9-DF7444BF00E8}"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3B9BBD70-B663-406A-B5BF-479125D42B64}">
      <dgm:prSet/>
      <dgm:spPr/>
      <dgm:t>
        <a:bodyPr/>
        <a:lstStyle/>
        <a:p>
          <a:r>
            <a:rPr lang="en-US" dirty="0"/>
            <a:t>What are your current thoughts on role of women in the church (ministry, teaching, preaching, leadership, etc.)</a:t>
          </a:r>
        </a:p>
      </dgm:t>
    </dgm:pt>
    <dgm:pt modelId="{28537B0B-B18B-4CDD-A4D0-18C99096CC27}" type="parTrans" cxnId="{B6C155AD-87DD-4668-AD20-01AAB89C760B}">
      <dgm:prSet/>
      <dgm:spPr/>
      <dgm:t>
        <a:bodyPr/>
        <a:lstStyle/>
        <a:p>
          <a:endParaRPr lang="en-US"/>
        </a:p>
      </dgm:t>
    </dgm:pt>
    <dgm:pt modelId="{5E8D6D2E-71CC-4D7F-BF48-9411F0C5EDDD}" type="sibTrans" cxnId="{B6C155AD-87DD-4668-AD20-01AAB89C760B}">
      <dgm:prSet phldrT="1" phldr="0"/>
      <dgm:spPr/>
      <dgm:t>
        <a:bodyPr/>
        <a:lstStyle/>
        <a:p>
          <a:r>
            <a:rPr lang="en-US"/>
            <a:t>1</a:t>
          </a:r>
        </a:p>
      </dgm:t>
    </dgm:pt>
    <dgm:pt modelId="{5A9C0611-6F79-4035-B8E1-E0AE5791FB74}">
      <dgm:prSet/>
      <dgm:spPr/>
      <dgm:t>
        <a:bodyPr/>
        <a:lstStyle/>
        <a:p>
          <a:r>
            <a:rPr lang="en-US" dirty="0"/>
            <a:t>If you have a position or opinion about it, what is that opinion based on (bible, church tradition, society)?</a:t>
          </a:r>
        </a:p>
      </dgm:t>
    </dgm:pt>
    <dgm:pt modelId="{80CDD2EF-DAD6-47B0-BCB6-05E91C768F49}" type="parTrans" cxnId="{89C5AD3C-DC40-47E7-BA82-50783432DBB3}">
      <dgm:prSet/>
      <dgm:spPr/>
      <dgm:t>
        <a:bodyPr/>
        <a:lstStyle/>
        <a:p>
          <a:endParaRPr lang="en-US"/>
        </a:p>
      </dgm:t>
    </dgm:pt>
    <dgm:pt modelId="{6671D895-E2B8-4515-8FFA-C8D3B77E1814}" type="sibTrans" cxnId="{89C5AD3C-DC40-47E7-BA82-50783432DBB3}">
      <dgm:prSet phldrT="2" phldr="0"/>
      <dgm:spPr/>
      <dgm:t>
        <a:bodyPr/>
        <a:lstStyle/>
        <a:p>
          <a:r>
            <a:rPr lang="en-US"/>
            <a:t>2</a:t>
          </a:r>
        </a:p>
      </dgm:t>
    </dgm:pt>
    <dgm:pt modelId="{CD3D9551-36A5-44A5-A57A-4287A8C5D5FA}">
      <dgm:prSet/>
      <dgm:spPr/>
      <dgm:t>
        <a:bodyPr/>
        <a:lstStyle/>
        <a:p>
          <a:r>
            <a:rPr lang="en-US" dirty="0"/>
            <a:t>What have you learned or changed your mind about over the last month? Of the resource we have given, have you read through some of them?</a:t>
          </a:r>
        </a:p>
      </dgm:t>
    </dgm:pt>
    <dgm:pt modelId="{CD4AFC62-FF53-4794-BDF5-8591C146A4EB}" type="parTrans" cxnId="{714A1616-982F-4A6F-A61D-DE0243F9D763}">
      <dgm:prSet/>
      <dgm:spPr/>
      <dgm:t>
        <a:bodyPr/>
        <a:lstStyle/>
        <a:p>
          <a:endParaRPr lang="en-US"/>
        </a:p>
      </dgm:t>
    </dgm:pt>
    <dgm:pt modelId="{9CDED3B4-112B-4FC6-A51E-2D4ADD677238}" type="sibTrans" cxnId="{714A1616-982F-4A6F-A61D-DE0243F9D763}">
      <dgm:prSet phldrT="3" phldr="0"/>
      <dgm:spPr/>
      <dgm:t>
        <a:bodyPr/>
        <a:lstStyle/>
        <a:p>
          <a:r>
            <a:rPr lang="en-US"/>
            <a:t>3</a:t>
          </a:r>
        </a:p>
      </dgm:t>
    </dgm:pt>
    <dgm:pt modelId="{9D45DB6D-505E-48D0-9E98-31E66FAFB9DE}" type="pres">
      <dgm:prSet presAssocID="{74C6962E-1541-48C9-88B9-DF7444BF00E8}" presName="Name0" presStyleCnt="0">
        <dgm:presLayoutVars>
          <dgm:animLvl val="lvl"/>
          <dgm:resizeHandles val="exact"/>
        </dgm:presLayoutVars>
      </dgm:prSet>
      <dgm:spPr/>
    </dgm:pt>
    <dgm:pt modelId="{9DD4DA28-3787-409B-9173-FEFF4D86D360}" type="pres">
      <dgm:prSet presAssocID="{3B9BBD70-B663-406A-B5BF-479125D42B64}" presName="compositeNode" presStyleCnt="0">
        <dgm:presLayoutVars>
          <dgm:bulletEnabled val="1"/>
        </dgm:presLayoutVars>
      </dgm:prSet>
      <dgm:spPr/>
    </dgm:pt>
    <dgm:pt modelId="{3774637C-52DF-4F2D-A183-497F7A4D7F8E}" type="pres">
      <dgm:prSet presAssocID="{3B9BBD70-B663-406A-B5BF-479125D42B64}" presName="bgRect" presStyleLbl="bgAccFollowNode1" presStyleIdx="0" presStyleCnt="3"/>
      <dgm:spPr/>
    </dgm:pt>
    <dgm:pt modelId="{F92D2404-8DD0-4F9B-BC8C-E2B6A3E8AA2A}" type="pres">
      <dgm:prSet presAssocID="{5E8D6D2E-71CC-4D7F-BF48-9411F0C5EDDD}" presName="sibTransNodeCircle" presStyleLbl="alignNode1" presStyleIdx="0" presStyleCnt="6">
        <dgm:presLayoutVars>
          <dgm:chMax val="0"/>
          <dgm:bulletEnabled/>
        </dgm:presLayoutVars>
      </dgm:prSet>
      <dgm:spPr/>
    </dgm:pt>
    <dgm:pt modelId="{F199E512-55FE-4504-9EDF-A14BCAE77373}" type="pres">
      <dgm:prSet presAssocID="{3B9BBD70-B663-406A-B5BF-479125D42B64}" presName="bottomLine" presStyleLbl="alignNode1" presStyleIdx="1" presStyleCnt="6">
        <dgm:presLayoutVars/>
      </dgm:prSet>
      <dgm:spPr/>
    </dgm:pt>
    <dgm:pt modelId="{929A2484-FF86-4EFE-8747-082C900B2994}" type="pres">
      <dgm:prSet presAssocID="{3B9BBD70-B663-406A-B5BF-479125D42B64}" presName="nodeText" presStyleLbl="bgAccFollowNode1" presStyleIdx="0" presStyleCnt="3">
        <dgm:presLayoutVars>
          <dgm:bulletEnabled val="1"/>
        </dgm:presLayoutVars>
      </dgm:prSet>
      <dgm:spPr/>
    </dgm:pt>
    <dgm:pt modelId="{0A6AF3A1-FD4B-439C-B7B7-B4EB1ECB4AE9}" type="pres">
      <dgm:prSet presAssocID="{5E8D6D2E-71CC-4D7F-BF48-9411F0C5EDDD}" presName="sibTrans" presStyleCnt="0"/>
      <dgm:spPr/>
    </dgm:pt>
    <dgm:pt modelId="{7BB12E90-1CAB-48F4-A4E8-E2B7410425C6}" type="pres">
      <dgm:prSet presAssocID="{5A9C0611-6F79-4035-B8E1-E0AE5791FB74}" presName="compositeNode" presStyleCnt="0">
        <dgm:presLayoutVars>
          <dgm:bulletEnabled val="1"/>
        </dgm:presLayoutVars>
      </dgm:prSet>
      <dgm:spPr/>
    </dgm:pt>
    <dgm:pt modelId="{4C9BC510-5C65-4CD1-8675-4223020A5F7A}" type="pres">
      <dgm:prSet presAssocID="{5A9C0611-6F79-4035-B8E1-E0AE5791FB74}" presName="bgRect" presStyleLbl="bgAccFollowNode1" presStyleIdx="1" presStyleCnt="3"/>
      <dgm:spPr/>
    </dgm:pt>
    <dgm:pt modelId="{6E963FED-782F-4FA6-B01D-0A884E1A2923}" type="pres">
      <dgm:prSet presAssocID="{6671D895-E2B8-4515-8FFA-C8D3B77E1814}" presName="sibTransNodeCircle" presStyleLbl="alignNode1" presStyleIdx="2" presStyleCnt="6">
        <dgm:presLayoutVars>
          <dgm:chMax val="0"/>
          <dgm:bulletEnabled/>
        </dgm:presLayoutVars>
      </dgm:prSet>
      <dgm:spPr/>
    </dgm:pt>
    <dgm:pt modelId="{7B5B79AE-D351-4CB5-91EF-02FF51293BD1}" type="pres">
      <dgm:prSet presAssocID="{5A9C0611-6F79-4035-B8E1-E0AE5791FB74}" presName="bottomLine" presStyleLbl="alignNode1" presStyleIdx="3" presStyleCnt="6">
        <dgm:presLayoutVars/>
      </dgm:prSet>
      <dgm:spPr/>
    </dgm:pt>
    <dgm:pt modelId="{06A8D4BC-C00B-4DCB-94ED-0543E241C533}" type="pres">
      <dgm:prSet presAssocID="{5A9C0611-6F79-4035-B8E1-E0AE5791FB74}" presName="nodeText" presStyleLbl="bgAccFollowNode1" presStyleIdx="1" presStyleCnt="3">
        <dgm:presLayoutVars>
          <dgm:bulletEnabled val="1"/>
        </dgm:presLayoutVars>
      </dgm:prSet>
      <dgm:spPr/>
    </dgm:pt>
    <dgm:pt modelId="{AE3D5D0C-ACA2-42B3-8ECB-F96F832B3559}" type="pres">
      <dgm:prSet presAssocID="{6671D895-E2B8-4515-8FFA-C8D3B77E1814}" presName="sibTrans" presStyleCnt="0"/>
      <dgm:spPr/>
    </dgm:pt>
    <dgm:pt modelId="{0CB8C489-5BC5-4FD4-9793-EA74AA608936}" type="pres">
      <dgm:prSet presAssocID="{CD3D9551-36A5-44A5-A57A-4287A8C5D5FA}" presName="compositeNode" presStyleCnt="0">
        <dgm:presLayoutVars>
          <dgm:bulletEnabled val="1"/>
        </dgm:presLayoutVars>
      </dgm:prSet>
      <dgm:spPr/>
    </dgm:pt>
    <dgm:pt modelId="{A9699D5A-FF17-4425-A581-89C6D9FBF70B}" type="pres">
      <dgm:prSet presAssocID="{CD3D9551-36A5-44A5-A57A-4287A8C5D5FA}" presName="bgRect" presStyleLbl="bgAccFollowNode1" presStyleIdx="2" presStyleCnt="3"/>
      <dgm:spPr/>
    </dgm:pt>
    <dgm:pt modelId="{8E736129-3BD6-4F5A-BDFD-2CE845F8A6D0}" type="pres">
      <dgm:prSet presAssocID="{9CDED3B4-112B-4FC6-A51E-2D4ADD677238}" presName="sibTransNodeCircle" presStyleLbl="alignNode1" presStyleIdx="4" presStyleCnt="6">
        <dgm:presLayoutVars>
          <dgm:chMax val="0"/>
          <dgm:bulletEnabled/>
        </dgm:presLayoutVars>
      </dgm:prSet>
      <dgm:spPr/>
    </dgm:pt>
    <dgm:pt modelId="{D25EB561-85AE-4644-B5C8-83B34606A862}" type="pres">
      <dgm:prSet presAssocID="{CD3D9551-36A5-44A5-A57A-4287A8C5D5FA}" presName="bottomLine" presStyleLbl="alignNode1" presStyleIdx="5" presStyleCnt="6">
        <dgm:presLayoutVars/>
      </dgm:prSet>
      <dgm:spPr/>
    </dgm:pt>
    <dgm:pt modelId="{2DDA120E-F8AA-4E5E-A86F-08C46B798C44}" type="pres">
      <dgm:prSet presAssocID="{CD3D9551-36A5-44A5-A57A-4287A8C5D5FA}" presName="nodeText" presStyleLbl="bgAccFollowNode1" presStyleIdx="2" presStyleCnt="3">
        <dgm:presLayoutVars>
          <dgm:bulletEnabled val="1"/>
        </dgm:presLayoutVars>
      </dgm:prSet>
      <dgm:spPr/>
    </dgm:pt>
  </dgm:ptLst>
  <dgm:cxnLst>
    <dgm:cxn modelId="{F5BE7C0A-248E-4CC1-8A42-1465A6E3BBC9}" type="presOf" srcId="{74C6962E-1541-48C9-88B9-DF7444BF00E8}" destId="{9D45DB6D-505E-48D0-9E98-31E66FAFB9DE}" srcOrd="0" destOrd="0" presId="urn:microsoft.com/office/officeart/2016/7/layout/BasicLinearProcessNumbered"/>
    <dgm:cxn modelId="{714A1616-982F-4A6F-A61D-DE0243F9D763}" srcId="{74C6962E-1541-48C9-88B9-DF7444BF00E8}" destId="{CD3D9551-36A5-44A5-A57A-4287A8C5D5FA}" srcOrd="2" destOrd="0" parTransId="{CD4AFC62-FF53-4794-BDF5-8591C146A4EB}" sibTransId="{9CDED3B4-112B-4FC6-A51E-2D4ADD677238}"/>
    <dgm:cxn modelId="{ED15DC23-92D8-4312-8F47-BB6C03E7D84A}" type="presOf" srcId="{5E8D6D2E-71CC-4D7F-BF48-9411F0C5EDDD}" destId="{F92D2404-8DD0-4F9B-BC8C-E2B6A3E8AA2A}" srcOrd="0" destOrd="0" presId="urn:microsoft.com/office/officeart/2016/7/layout/BasicLinearProcessNumbered"/>
    <dgm:cxn modelId="{C6352E2E-43E0-413F-B1CC-7D0D9FAC9515}" type="presOf" srcId="{CD3D9551-36A5-44A5-A57A-4287A8C5D5FA}" destId="{A9699D5A-FF17-4425-A581-89C6D9FBF70B}" srcOrd="0" destOrd="0" presId="urn:microsoft.com/office/officeart/2016/7/layout/BasicLinearProcessNumbered"/>
    <dgm:cxn modelId="{89C5AD3C-DC40-47E7-BA82-50783432DBB3}" srcId="{74C6962E-1541-48C9-88B9-DF7444BF00E8}" destId="{5A9C0611-6F79-4035-B8E1-E0AE5791FB74}" srcOrd="1" destOrd="0" parTransId="{80CDD2EF-DAD6-47B0-BCB6-05E91C768F49}" sibTransId="{6671D895-E2B8-4515-8FFA-C8D3B77E1814}"/>
    <dgm:cxn modelId="{447FB34D-D4EB-42D2-A7B9-184223D83568}" type="presOf" srcId="{5A9C0611-6F79-4035-B8E1-E0AE5791FB74}" destId="{06A8D4BC-C00B-4DCB-94ED-0543E241C533}" srcOrd="1" destOrd="0" presId="urn:microsoft.com/office/officeart/2016/7/layout/BasicLinearProcessNumbered"/>
    <dgm:cxn modelId="{C5382258-821F-4A30-858A-8D00247E4D0B}" type="presOf" srcId="{6671D895-E2B8-4515-8FFA-C8D3B77E1814}" destId="{6E963FED-782F-4FA6-B01D-0A884E1A2923}" srcOrd="0" destOrd="0" presId="urn:microsoft.com/office/officeart/2016/7/layout/BasicLinearProcessNumbered"/>
    <dgm:cxn modelId="{D414D18F-D4DF-4DBF-B548-05274915474C}" type="presOf" srcId="{9CDED3B4-112B-4FC6-A51E-2D4ADD677238}" destId="{8E736129-3BD6-4F5A-BDFD-2CE845F8A6D0}" srcOrd="0" destOrd="0" presId="urn:microsoft.com/office/officeart/2016/7/layout/BasicLinearProcessNumbered"/>
    <dgm:cxn modelId="{26BED399-9323-44E1-B9D3-5887D12AEC64}" type="presOf" srcId="{5A9C0611-6F79-4035-B8E1-E0AE5791FB74}" destId="{4C9BC510-5C65-4CD1-8675-4223020A5F7A}" srcOrd="0" destOrd="0" presId="urn:microsoft.com/office/officeart/2016/7/layout/BasicLinearProcessNumbered"/>
    <dgm:cxn modelId="{B6C155AD-87DD-4668-AD20-01AAB89C760B}" srcId="{74C6962E-1541-48C9-88B9-DF7444BF00E8}" destId="{3B9BBD70-B663-406A-B5BF-479125D42B64}" srcOrd="0" destOrd="0" parTransId="{28537B0B-B18B-4CDD-A4D0-18C99096CC27}" sibTransId="{5E8D6D2E-71CC-4D7F-BF48-9411F0C5EDDD}"/>
    <dgm:cxn modelId="{9E6852AF-2D0E-4025-BBE0-0D1C6CFDF12A}" type="presOf" srcId="{3B9BBD70-B663-406A-B5BF-479125D42B64}" destId="{3774637C-52DF-4F2D-A183-497F7A4D7F8E}" srcOrd="0" destOrd="0" presId="urn:microsoft.com/office/officeart/2016/7/layout/BasicLinearProcessNumbered"/>
    <dgm:cxn modelId="{09C753DB-D71A-49DC-BC1A-CB00B0B360E5}" type="presOf" srcId="{CD3D9551-36A5-44A5-A57A-4287A8C5D5FA}" destId="{2DDA120E-F8AA-4E5E-A86F-08C46B798C44}" srcOrd="1" destOrd="0" presId="urn:microsoft.com/office/officeart/2016/7/layout/BasicLinearProcessNumbered"/>
    <dgm:cxn modelId="{E4A105E1-1829-47D1-AE3A-3B8767CBDD19}" type="presOf" srcId="{3B9BBD70-B663-406A-B5BF-479125D42B64}" destId="{929A2484-FF86-4EFE-8747-082C900B2994}" srcOrd="1" destOrd="0" presId="urn:microsoft.com/office/officeart/2016/7/layout/BasicLinearProcessNumbered"/>
    <dgm:cxn modelId="{7B6B7F2D-5FE1-456B-8330-540178A4F73E}" type="presParOf" srcId="{9D45DB6D-505E-48D0-9E98-31E66FAFB9DE}" destId="{9DD4DA28-3787-409B-9173-FEFF4D86D360}" srcOrd="0" destOrd="0" presId="urn:microsoft.com/office/officeart/2016/7/layout/BasicLinearProcessNumbered"/>
    <dgm:cxn modelId="{A020066D-FEB4-474E-99D3-59CC5DDD483A}" type="presParOf" srcId="{9DD4DA28-3787-409B-9173-FEFF4D86D360}" destId="{3774637C-52DF-4F2D-A183-497F7A4D7F8E}" srcOrd="0" destOrd="0" presId="urn:microsoft.com/office/officeart/2016/7/layout/BasicLinearProcessNumbered"/>
    <dgm:cxn modelId="{8578E484-5F10-4E38-9CCA-608CE1381F40}" type="presParOf" srcId="{9DD4DA28-3787-409B-9173-FEFF4D86D360}" destId="{F92D2404-8DD0-4F9B-BC8C-E2B6A3E8AA2A}" srcOrd="1" destOrd="0" presId="urn:microsoft.com/office/officeart/2016/7/layout/BasicLinearProcessNumbered"/>
    <dgm:cxn modelId="{2FB519EC-3846-4572-B339-3FE0F396257A}" type="presParOf" srcId="{9DD4DA28-3787-409B-9173-FEFF4D86D360}" destId="{F199E512-55FE-4504-9EDF-A14BCAE77373}" srcOrd="2" destOrd="0" presId="urn:microsoft.com/office/officeart/2016/7/layout/BasicLinearProcessNumbered"/>
    <dgm:cxn modelId="{D7C3D217-95CF-4C57-8A2C-1F0879C57D08}" type="presParOf" srcId="{9DD4DA28-3787-409B-9173-FEFF4D86D360}" destId="{929A2484-FF86-4EFE-8747-082C900B2994}" srcOrd="3" destOrd="0" presId="urn:microsoft.com/office/officeart/2016/7/layout/BasicLinearProcessNumbered"/>
    <dgm:cxn modelId="{79C63F75-91F4-4FC8-8880-5A357A25607B}" type="presParOf" srcId="{9D45DB6D-505E-48D0-9E98-31E66FAFB9DE}" destId="{0A6AF3A1-FD4B-439C-B7B7-B4EB1ECB4AE9}" srcOrd="1" destOrd="0" presId="urn:microsoft.com/office/officeart/2016/7/layout/BasicLinearProcessNumbered"/>
    <dgm:cxn modelId="{4A2CCBEA-9E6E-4E6C-82D5-924F2ADA62AA}" type="presParOf" srcId="{9D45DB6D-505E-48D0-9E98-31E66FAFB9DE}" destId="{7BB12E90-1CAB-48F4-A4E8-E2B7410425C6}" srcOrd="2" destOrd="0" presId="urn:microsoft.com/office/officeart/2016/7/layout/BasicLinearProcessNumbered"/>
    <dgm:cxn modelId="{76DB1DDE-EC6F-4BEC-AD15-A535BE0EB88C}" type="presParOf" srcId="{7BB12E90-1CAB-48F4-A4E8-E2B7410425C6}" destId="{4C9BC510-5C65-4CD1-8675-4223020A5F7A}" srcOrd="0" destOrd="0" presId="urn:microsoft.com/office/officeart/2016/7/layout/BasicLinearProcessNumbered"/>
    <dgm:cxn modelId="{B546CCE0-8C33-492C-980E-DAB48E693D7B}" type="presParOf" srcId="{7BB12E90-1CAB-48F4-A4E8-E2B7410425C6}" destId="{6E963FED-782F-4FA6-B01D-0A884E1A2923}" srcOrd="1" destOrd="0" presId="urn:microsoft.com/office/officeart/2016/7/layout/BasicLinearProcessNumbered"/>
    <dgm:cxn modelId="{6B7AE29F-8BD1-420A-A27A-710FDBA7AEE2}" type="presParOf" srcId="{7BB12E90-1CAB-48F4-A4E8-E2B7410425C6}" destId="{7B5B79AE-D351-4CB5-91EF-02FF51293BD1}" srcOrd="2" destOrd="0" presId="urn:microsoft.com/office/officeart/2016/7/layout/BasicLinearProcessNumbered"/>
    <dgm:cxn modelId="{7BF64BAF-7669-4AEF-92AF-C3F07626B1A0}" type="presParOf" srcId="{7BB12E90-1CAB-48F4-A4E8-E2B7410425C6}" destId="{06A8D4BC-C00B-4DCB-94ED-0543E241C533}" srcOrd="3" destOrd="0" presId="urn:microsoft.com/office/officeart/2016/7/layout/BasicLinearProcessNumbered"/>
    <dgm:cxn modelId="{29210470-8E42-4DE5-AEAB-1EE4C6321867}" type="presParOf" srcId="{9D45DB6D-505E-48D0-9E98-31E66FAFB9DE}" destId="{AE3D5D0C-ACA2-42B3-8ECB-F96F832B3559}" srcOrd="3" destOrd="0" presId="urn:microsoft.com/office/officeart/2016/7/layout/BasicLinearProcessNumbered"/>
    <dgm:cxn modelId="{E4BD81FD-5CB7-4FE0-80E9-87DDC609C8FA}" type="presParOf" srcId="{9D45DB6D-505E-48D0-9E98-31E66FAFB9DE}" destId="{0CB8C489-5BC5-4FD4-9793-EA74AA608936}" srcOrd="4" destOrd="0" presId="urn:microsoft.com/office/officeart/2016/7/layout/BasicLinearProcessNumbered"/>
    <dgm:cxn modelId="{12926472-CAA2-4A10-B131-1EBA0AB54004}" type="presParOf" srcId="{0CB8C489-5BC5-4FD4-9793-EA74AA608936}" destId="{A9699D5A-FF17-4425-A581-89C6D9FBF70B}" srcOrd="0" destOrd="0" presId="urn:microsoft.com/office/officeart/2016/7/layout/BasicLinearProcessNumbered"/>
    <dgm:cxn modelId="{E2DBF30A-6A3F-4183-80B2-A037CAC5C929}" type="presParOf" srcId="{0CB8C489-5BC5-4FD4-9793-EA74AA608936}" destId="{8E736129-3BD6-4F5A-BDFD-2CE845F8A6D0}" srcOrd="1" destOrd="0" presId="urn:microsoft.com/office/officeart/2016/7/layout/BasicLinearProcessNumbered"/>
    <dgm:cxn modelId="{029A6E00-E667-484C-AE6D-838713779437}" type="presParOf" srcId="{0CB8C489-5BC5-4FD4-9793-EA74AA608936}" destId="{D25EB561-85AE-4644-B5C8-83B34606A862}" srcOrd="2" destOrd="0" presId="urn:microsoft.com/office/officeart/2016/7/layout/BasicLinearProcessNumbered"/>
    <dgm:cxn modelId="{AAF980F9-1DAC-41B7-A7A7-3A6C915B376D}" type="presParOf" srcId="{0CB8C489-5BC5-4FD4-9793-EA74AA608936}" destId="{2DDA120E-F8AA-4E5E-A86F-08C46B798C44}"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BF3A0-3F70-4F3E-83FA-BDBEA3F73BE0}">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981E9-5ECB-435C-B8B1-3DAB7264064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Churchwide fast in the month of March</a:t>
          </a:r>
        </a:p>
      </dsp:txBody>
      <dsp:txXfrm>
        <a:off x="0" y="0"/>
        <a:ext cx="6900512" cy="1384035"/>
      </dsp:txXfrm>
    </dsp:sp>
    <dsp:sp modelId="{27F7E134-4A3A-4D51-8901-C9EC7A125F51}">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9C64D-0FAF-43B6-89F2-1FF13A96F282}">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Elders &amp; evangelist will be making calls to all members of the church</a:t>
          </a:r>
        </a:p>
      </dsp:txBody>
      <dsp:txXfrm>
        <a:off x="0" y="1384035"/>
        <a:ext cx="6900512" cy="1384035"/>
      </dsp:txXfrm>
    </dsp:sp>
    <dsp:sp modelId="{6F480521-89F8-4EF3-BF61-476236AEA106}">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51935-1F16-4D8F-8ACF-392592F4E50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Keep praying, studying, reading</a:t>
          </a:r>
        </a:p>
      </dsp:txBody>
      <dsp:txXfrm>
        <a:off x="0" y="2768070"/>
        <a:ext cx="6900512" cy="1384035"/>
      </dsp:txXfrm>
    </dsp:sp>
    <dsp:sp modelId="{83B8B2EC-080B-417B-94F1-ACA10A3D7A3D}">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04C8B-B76D-44A9-920D-4DD06947515D}">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Likely in April, elders will report conclusion of our study</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4637C-52DF-4F2D-A183-497F7A4D7F8E}">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dirty="0"/>
            <a:t>What are your current thoughts on role of women in the church (ministry, teaching, preaching, leadership, etc.)</a:t>
          </a:r>
        </a:p>
      </dsp:txBody>
      <dsp:txXfrm>
        <a:off x="0" y="1653508"/>
        <a:ext cx="3286125" cy="2610802"/>
      </dsp:txXfrm>
    </dsp:sp>
    <dsp:sp modelId="{F92D2404-8DD0-4F9B-BC8C-E2B6A3E8AA2A}">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F199E512-55FE-4504-9EDF-A14BCAE77373}">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BC510-5C65-4CD1-8675-4223020A5F7A}">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dirty="0"/>
            <a:t>If you have a position or opinion about it, what is that opinion based on (bible, church tradition, society)?</a:t>
          </a:r>
        </a:p>
      </dsp:txBody>
      <dsp:txXfrm>
        <a:off x="3614737" y="1653508"/>
        <a:ext cx="3286125" cy="2610802"/>
      </dsp:txXfrm>
    </dsp:sp>
    <dsp:sp modelId="{6E963FED-782F-4FA6-B01D-0A884E1A2923}">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7B5B79AE-D351-4CB5-91EF-02FF51293BD1}">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99D5A-FF17-4425-A581-89C6D9FBF70B}">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dirty="0"/>
            <a:t>What have you learned or changed your mind about over the last month? Of the resource we have given, have you read through some of them?</a:t>
          </a:r>
        </a:p>
      </dsp:txBody>
      <dsp:txXfrm>
        <a:off x="7229475" y="1653508"/>
        <a:ext cx="3286125" cy="2610802"/>
      </dsp:txXfrm>
    </dsp:sp>
    <dsp:sp modelId="{8E736129-3BD6-4F5A-BDFD-2CE845F8A6D0}">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D25EB561-85AE-4644-B5C8-83B34606A862}">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27C7415F-6970-4DE4-93F1-94FEF07D0F1C}" type="datetimeFigureOut">
              <a:rPr lang="en-US" smtClean="0"/>
              <a:t>2/25/2024</a:t>
            </a:fld>
            <a:endParaRPr lang="en-US"/>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4CC6D6D-E986-427F-AD9C-4E9408DDBE53}" type="slidenum">
              <a:rPr lang="en-US" smtClean="0"/>
              <a:t>‹#›</a:t>
            </a:fld>
            <a:endParaRPr lang="en-US"/>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B86E6E5-5A19-4AE7-8D4E-049C5315C9A0}" type="datetimeFigureOut">
              <a:rPr lang="en-US" smtClean="0"/>
              <a:t>2/25/2024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15A580F-E35D-42E1-AF82-E41CC201EA91}" type="slidenum">
              <a:rPr lang="en-US" smtClean="0"/>
              <a:t>‹#›</a:t>
            </a:fld>
            <a:endParaRPr lang="en-US"/>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5961EFD6-34B6-4621-AFFD-CC7DD286577B}" type="slidenum">
              <a:rPr lang="en-US" smtClean="0"/>
              <a:t>1</a:t>
            </a:fld>
            <a:endParaRPr lang="en-US"/>
          </a:p>
        </p:txBody>
      </p:sp>
    </p:spTree>
    <p:extLst>
      <p:ext uri="{BB962C8B-B14F-4D97-AF65-F5344CB8AC3E}">
        <p14:creationId xmlns:p14="http://schemas.microsoft.com/office/powerpoint/2010/main" val="336274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2:4-6, 15-25</a:t>
            </a:r>
          </a:p>
        </p:txBody>
      </p:sp>
      <p:sp>
        <p:nvSpPr>
          <p:cNvPr id="4" name="Slide Number Placeholder 3"/>
          <p:cNvSpPr>
            <a:spLocks noGrp="1"/>
          </p:cNvSpPr>
          <p:nvPr>
            <p:ph type="sldNum" sz="quarter" idx="5"/>
          </p:nvPr>
        </p:nvSpPr>
        <p:spPr/>
        <p:txBody>
          <a:bodyPr/>
          <a:lstStyle/>
          <a:p>
            <a:fld id="{115A580F-E35D-42E1-AF82-E41CC201EA91}" type="slidenum">
              <a:rPr lang="en-US" smtClean="0"/>
              <a:t>10</a:t>
            </a:fld>
            <a:endParaRPr lang="en-US"/>
          </a:p>
        </p:txBody>
      </p:sp>
    </p:spTree>
    <p:extLst>
      <p:ext uri="{BB962C8B-B14F-4D97-AF65-F5344CB8AC3E}">
        <p14:creationId xmlns:p14="http://schemas.microsoft.com/office/powerpoint/2010/main" val="1413928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B7F7F-8CAA-06B7-0A2B-062658C33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4A57D-B4CE-7D97-DF56-A1DCED06E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F5FF1-EC6C-2A0D-F548-047A2871C397}"/>
              </a:ext>
            </a:extLst>
          </p:cNvPr>
          <p:cNvSpPr>
            <a:spLocks noGrp="1"/>
          </p:cNvSpPr>
          <p:nvPr>
            <p:ph type="body" idx="1"/>
          </p:nvPr>
        </p:nvSpPr>
        <p:spPr/>
        <p:txBody>
          <a:bodyPr/>
          <a:lstStyle/>
          <a:p>
            <a:r>
              <a:rPr lang="en-US" dirty="0"/>
              <a:t>Why chose men to take care of this?</a:t>
            </a:r>
          </a:p>
        </p:txBody>
      </p:sp>
      <p:sp>
        <p:nvSpPr>
          <p:cNvPr id="4" name="Slide Number Placeholder 3">
            <a:extLst>
              <a:ext uri="{FF2B5EF4-FFF2-40B4-BE49-F238E27FC236}">
                <a16:creationId xmlns:a16="http://schemas.microsoft.com/office/drawing/2014/main" id="{4D8567EB-0890-5A8D-C74E-BDF302E748CF}"/>
              </a:ext>
            </a:extLst>
          </p:cNvPr>
          <p:cNvSpPr>
            <a:spLocks noGrp="1"/>
          </p:cNvSpPr>
          <p:nvPr>
            <p:ph type="sldNum" sz="quarter" idx="5"/>
          </p:nvPr>
        </p:nvSpPr>
        <p:spPr/>
        <p:txBody>
          <a:bodyPr/>
          <a:lstStyle/>
          <a:p>
            <a:fld id="{115A580F-E35D-42E1-AF82-E41CC201EA91}" type="slidenum">
              <a:rPr lang="en-US" smtClean="0"/>
              <a:t>11</a:t>
            </a:fld>
            <a:endParaRPr lang="en-US"/>
          </a:p>
        </p:txBody>
      </p:sp>
    </p:spTree>
    <p:extLst>
      <p:ext uri="{BB962C8B-B14F-4D97-AF65-F5344CB8AC3E}">
        <p14:creationId xmlns:p14="http://schemas.microsoft.com/office/powerpoint/2010/main" val="2195730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12</a:t>
            </a:fld>
            <a:endParaRPr lang="en-US"/>
          </a:p>
        </p:txBody>
      </p:sp>
    </p:spTree>
    <p:extLst>
      <p:ext uri="{BB962C8B-B14F-4D97-AF65-F5344CB8AC3E}">
        <p14:creationId xmlns:p14="http://schemas.microsoft.com/office/powerpoint/2010/main" val="73610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 lot to be done before you get to preaching &amp; teaching.</a:t>
            </a:r>
          </a:p>
        </p:txBody>
      </p:sp>
      <p:sp>
        <p:nvSpPr>
          <p:cNvPr id="4" name="Slide Number Placeholder 3"/>
          <p:cNvSpPr>
            <a:spLocks noGrp="1"/>
          </p:cNvSpPr>
          <p:nvPr>
            <p:ph type="sldNum" sz="quarter" idx="5"/>
          </p:nvPr>
        </p:nvSpPr>
        <p:spPr/>
        <p:txBody>
          <a:bodyPr/>
          <a:lstStyle/>
          <a:p>
            <a:fld id="{115A580F-E35D-42E1-AF82-E41CC201EA91}" type="slidenum">
              <a:rPr lang="en-US" smtClean="0"/>
              <a:t>13</a:t>
            </a:fld>
            <a:endParaRPr lang="en-US"/>
          </a:p>
        </p:txBody>
      </p:sp>
    </p:spTree>
    <p:extLst>
      <p:ext uri="{BB962C8B-B14F-4D97-AF65-F5344CB8AC3E}">
        <p14:creationId xmlns:p14="http://schemas.microsoft.com/office/powerpoint/2010/main" val="3544999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DA52A-4C06-5096-FEB8-25FC2F55E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9E666-16D9-7E9C-E4B7-FD7A5D1DE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EEFEE-D5FA-591B-806F-2AAB2877A7C7}"/>
              </a:ext>
            </a:extLst>
          </p:cNvPr>
          <p:cNvSpPr>
            <a:spLocks noGrp="1"/>
          </p:cNvSpPr>
          <p:nvPr>
            <p:ph type="body" idx="1"/>
          </p:nvPr>
        </p:nvSpPr>
        <p:spPr/>
        <p:txBody>
          <a:bodyPr/>
          <a:lstStyle/>
          <a:p>
            <a:r>
              <a:rPr lang="en-US" dirty="0"/>
              <a:t>Lydia: host of house church</a:t>
            </a:r>
          </a:p>
        </p:txBody>
      </p:sp>
      <p:sp>
        <p:nvSpPr>
          <p:cNvPr id="4" name="Slide Number Placeholder 3">
            <a:extLst>
              <a:ext uri="{FF2B5EF4-FFF2-40B4-BE49-F238E27FC236}">
                <a16:creationId xmlns:a16="http://schemas.microsoft.com/office/drawing/2014/main" id="{7A4ABE8E-4133-7057-860D-1C0A3BE2C60D}"/>
              </a:ext>
            </a:extLst>
          </p:cNvPr>
          <p:cNvSpPr>
            <a:spLocks noGrp="1"/>
          </p:cNvSpPr>
          <p:nvPr>
            <p:ph type="sldNum" sz="quarter" idx="5"/>
          </p:nvPr>
        </p:nvSpPr>
        <p:spPr/>
        <p:txBody>
          <a:bodyPr/>
          <a:lstStyle/>
          <a:p>
            <a:fld id="{115A580F-E35D-42E1-AF82-E41CC201EA91}" type="slidenum">
              <a:rPr lang="en-US" smtClean="0"/>
              <a:t>14</a:t>
            </a:fld>
            <a:endParaRPr lang="en-US"/>
          </a:p>
        </p:txBody>
      </p:sp>
    </p:spTree>
    <p:extLst>
      <p:ext uri="{BB962C8B-B14F-4D97-AF65-F5344CB8AC3E}">
        <p14:creationId xmlns:p14="http://schemas.microsoft.com/office/powerpoint/2010/main" val="74434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4D8D9-ED1C-13AA-2FA5-F62C87DA4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A8C12-0C25-068E-4C18-56A1E8DE5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E2396-64B7-6B5F-5DB0-2849F6E7ACCA}"/>
              </a:ext>
            </a:extLst>
          </p:cNvPr>
          <p:cNvSpPr>
            <a:spLocks noGrp="1"/>
          </p:cNvSpPr>
          <p:nvPr>
            <p:ph type="body" idx="1"/>
          </p:nvPr>
        </p:nvSpPr>
        <p:spPr/>
        <p:txBody>
          <a:bodyPr/>
          <a:lstStyle/>
          <a:p>
            <a:r>
              <a:rPr lang="en-US" dirty="0"/>
              <a:t>Whole lot to be done before you get to preaching &amp; teaching.</a:t>
            </a:r>
          </a:p>
        </p:txBody>
      </p:sp>
      <p:sp>
        <p:nvSpPr>
          <p:cNvPr id="4" name="Slide Number Placeholder 3">
            <a:extLst>
              <a:ext uri="{FF2B5EF4-FFF2-40B4-BE49-F238E27FC236}">
                <a16:creationId xmlns:a16="http://schemas.microsoft.com/office/drawing/2014/main" id="{699B190E-4182-C196-742D-1F294CFB15C3}"/>
              </a:ext>
            </a:extLst>
          </p:cNvPr>
          <p:cNvSpPr>
            <a:spLocks noGrp="1"/>
          </p:cNvSpPr>
          <p:nvPr>
            <p:ph type="sldNum" sz="quarter" idx="5"/>
          </p:nvPr>
        </p:nvSpPr>
        <p:spPr/>
        <p:txBody>
          <a:bodyPr/>
          <a:lstStyle/>
          <a:p>
            <a:fld id="{115A580F-E35D-42E1-AF82-E41CC201EA91}" type="slidenum">
              <a:rPr lang="en-US" smtClean="0"/>
              <a:t>15</a:t>
            </a:fld>
            <a:endParaRPr lang="en-US"/>
          </a:p>
        </p:txBody>
      </p:sp>
    </p:spTree>
    <p:extLst>
      <p:ext uri="{BB962C8B-B14F-4D97-AF65-F5344CB8AC3E}">
        <p14:creationId xmlns:p14="http://schemas.microsoft.com/office/powerpoint/2010/main" val="3955298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16</a:t>
            </a:fld>
            <a:endParaRPr lang="en-US"/>
          </a:p>
        </p:txBody>
      </p:sp>
    </p:spTree>
    <p:extLst>
      <p:ext uri="{BB962C8B-B14F-4D97-AF65-F5344CB8AC3E}">
        <p14:creationId xmlns:p14="http://schemas.microsoft.com/office/powerpoint/2010/main" val="3431908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29D13-2A48-D454-51A8-4E65956EB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935E6-7EA6-72A7-470A-728A04D53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86CA0-AAF5-9609-77F2-3888D7C7F8E3}"/>
              </a:ext>
            </a:extLst>
          </p:cNvPr>
          <p:cNvSpPr>
            <a:spLocks noGrp="1"/>
          </p:cNvSpPr>
          <p:nvPr>
            <p:ph type="body" idx="1"/>
          </p:nvPr>
        </p:nvSpPr>
        <p:spPr/>
        <p:txBody>
          <a:bodyPr/>
          <a:lstStyle/>
          <a:p>
            <a:r>
              <a:rPr lang="en-US" dirty="0"/>
              <a:t>Why chose men to take care of this?</a:t>
            </a:r>
          </a:p>
        </p:txBody>
      </p:sp>
      <p:sp>
        <p:nvSpPr>
          <p:cNvPr id="4" name="Slide Number Placeholder 3">
            <a:extLst>
              <a:ext uri="{FF2B5EF4-FFF2-40B4-BE49-F238E27FC236}">
                <a16:creationId xmlns:a16="http://schemas.microsoft.com/office/drawing/2014/main" id="{89E9D5D7-FE87-E7E5-8F65-8F4D476BD169}"/>
              </a:ext>
            </a:extLst>
          </p:cNvPr>
          <p:cNvSpPr>
            <a:spLocks noGrp="1"/>
          </p:cNvSpPr>
          <p:nvPr>
            <p:ph type="sldNum" sz="quarter" idx="5"/>
          </p:nvPr>
        </p:nvSpPr>
        <p:spPr/>
        <p:txBody>
          <a:bodyPr/>
          <a:lstStyle/>
          <a:p>
            <a:fld id="{115A580F-E35D-42E1-AF82-E41CC201EA91}" type="slidenum">
              <a:rPr lang="en-US" smtClean="0"/>
              <a:t>17</a:t>
            </a:fld>
            <a:endParaRPr lang="en-US"/>
          </a:p>
        </p:txBody>
      </p:sp>
    </p:spTree>
    <p:extLst>
      <p:ext uri="{BB962C8B-B14F-4D97-AF65-F5344CB8AC3E}">
        <p14:creationId xmlns:p14="http://schemas.microsoft.com/office/powerpoint/2010/main" val="1347066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18</a:t>
            </a:fld>
            <a:endParaRPr lang="en-US"/>
          </a:p>
        </p:txBody>
      </p:sp>
    </p:spTree>
    <p:extLst>
      <p:ext uri="{BB962C8B-B14F-4D97-AF65-F5344CB8AC3E}">
        <p14:creationId xmlns:p14="http://schemas.microsoft.com/office/powerpoint/2010/main" val="1207616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19</a:t>
            </a:fld>
            <a:endParaRPr lang="en-US"/>
          </a:p>
        </p:txBody>
      </p:sp>
    </p:spTree>
    <p:extLst>
      <p:ext uri="{BB962C8B-B14F-4D97-AF65-F5344CB8AC3E}">
        <p14:creationId xmlns:p14="http://schemas.microsoft.com/office/powerpoint/2010/main" val="44898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Omission of Paul’s letters? Titus?</a:t>
            </a:r>
          </a:p>
        </p:txBody>
      </p:sp>
      <p:sp>
        <p:nvSpPr>
          <p:cNvPr id="4" name="Slide Number Placeholder 3"/>
          <p:cNvSpPr>
            <a:spLocks noGrp="1"/>
          </p:cNvSpPr>
          <p:nvPr>
            <p:ph type="sldNum" sz="quarter" idx="5"/>
          </p:nvPr>
        </p:nvSpPr>
        <p:spPr/>
        <p:txBody>
          <a:bodyPr/>
          <a:lstStyle/>
          <a:p>
            <a:fld id="{115A580F-E35D-42E1-AF82-E41CC201EA91}" type="slidenum">
              <a:rPr lang="en-US" smtClean="0"/>
              <a:t>2</a:t>
            </a:fld>
            <a:endParaRPr lang="en-US"/>
          </a:p>
        </p:txBody>
      </p:sp>
    </p:spTree>
    <p:extLst>
      <p:ext uri="{BB962C8B-B14F-4D97-AF65-F5344CB8AC3E}">
        <p14:creationId xmlns:p14="http://schemas.microsoft.com/office/powerpoint/2010/main" val="3715771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8A55C391-732E-4274-B96F-C75B5C61727A}" type="slidenum">
              <a:rPr lang="en-US">
                <a:solidFill>
                  <a:prstClr val="black"/>
                </a:solidFill>
                <a:latin typeface="Calibri" panose="020F0502020204030204"/>
              </a:rPr>
              <a:pPr defTabSz="94228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153216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women mentioned in Luke is greater than in the other gospels combined</a:t>
            </a:r>
          </a:p>
        </p:txBody>
      </p:sp>
      <p:sp>
        <p:nvSpPr>
          <p:cNvPr id="4" name="Slide Number Placeholder 3"/>
          <p:cNvSpPr>
            <a:spLocks noGrp="1"/>
          </p:cNvSpPr>
          <p:nvPr>
            <p:ph type="sldNum" sz="quarter" idx="5"/>
          </p:nvPr>
        </p:nvSpPr>
        <p:spPr/>
        <p:txBody>
          <a:bodyPr/>
          <a:lstStyle/>
          <a:p>
            <a:fld id="{115A580F-E35D-42E1-AF82-E41CC201EA91}" type="slidenum">
              <a:rPr lang="en-US" smtClean="0"/>
              <a:t>3</a:t>
            </a:fld>
            <a:endParaRPr lang="en-US"/>
          </a:p>
        </p:txBody>
      </p:sp>
    </p:spTree>
    <p:extLst>
      <p:ext uri="{BB962C8B-B14F-4D97-AF65-F5344CB8AC3E}">
        <p14:creationId xmlns:p14="http://schemas.microsoft.com/office/powerpoint/2010/main" val="419356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CAAB-DA0C-AE17-5EB8-EB45B8D4B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98B12-DF0F-AEA5-0894-A4D977446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4CB20-E99E-21DF-5F9C-E01BAEA52AD8}"/>
              </a:ext>
            </a:extLst>
          </p:cNvPr>
          <p:cNvSpPr>
            <a:spLocks noGrp="1"/>
          </p:cNvSpPr>
          <p:nvPr>
            <p:ph type="body" idx="1"/>
          </p:nvPr>
        </p:nvSpPr>
        <p:spPr/>
        <p:txBody>
          <a:bodyPr/>
          <a:lstStyle/>
          <a:p>
            <a:r>
              <a:rPr lang="en-US" dirty="0"/>
              <a:t>The number of women mentioned in Luke is greater than in the other gospels combined</a:t>
            </a:r>
          </a:p>
        </p:txBody>
      </p:sp>
      <p:sp>
        <p:nvSpPr>
          <p:cNvPr id="4" name="Slide Number Placeholder 3">
            <a:extLst>
              <a:ext uri="{FF2B5EF4-FFF2-40B4-BE49-F238E27FC236}">
                <a16:creationId xmlns:a16="http://schemas.microsoft.com/office/drawing/2014/main" id="{869B7C90-0D87-FCDF-5491-A16DA7BF0A8A}"/>
              </a:ext>
            </a:extLst>
          </p:cNvPr>
          <p:cNvSpPr>
            <a:spLocks noGrp="1"/>
          </p:cNvSpPr>
          <p:nvPr>
            <p:ph type="sldNum" sz="quarter" idx="5"/>
          </p:nvPr>
        </p:nvSpPr>
        <p:spPr/>
        <p:txBody>
          <a:bodyPr/>
          <a:lstStyle/>
          <a:p>
            <a:fld id="{115A580F-E35D-42E1-AF82-E41CC201EA91}" type="slidenum">
              <a:rPr lang="en-US" smtClean="0"/>
              <a:t>4</a:t>
            </a:fld>
            <a:endParaRPr lang="en-US"/>
          </a:p>
        </p:txBody>
      </p:sp>
    </p:spTree>
    <p:extLst>
      <p:ext uri="{BB962C8B-B14F-4D97-AF65-F5344CB8AC3E}">
        <p14:creationId xmlns:p14="http://schemas.microsoft.com/office/powerpoint/2010/main" val="151067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5</a:t>
            </a:fld>
            <a:endParaRPr lang="en-US"/>
          </a:p>
        </p:txBody>
      </p:sp>
    </p:spTree>
    <p:extLst>
      <p:ext uri="{BB962C8B-B14F-4D97-AF65-F5344CB8AC3E}">
        <p14:creationId xmlns:p14="http://schemas.microsoft.com/office/powerpoint/2010/main" val="68097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7C80A-4F62-E218-A055-89E4CC50C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903C9-1B77-753D-E83B-908434894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43495-05EF-C58D-6260-B56FD71E3709}"/>
              </a:ext>
            </a:extLst>
          </p:cNvPr>
          <p:cNvSpPr>
            <a:spLocks noGrp="1"/>
          </p:cNvSpPr>
          <p:nvPr>
            <p:ph type="body" idx="1"/>
          </p:nvPr>
        </p:nvSpPr>
        <p:spPr/>
        <p:txBody>
          <a:bodyPr/>
          <a:lstStyle/>
          <a:p>
            <a:pPr defTabSz="942289">
              <a:defRPr/>
            </a:pPr>
            <a:r>
              <a:rPr lang="en-US" dirty="0"/>
              <a:t>Byron &amp; Fenton decide</a:t>
            </a:r>
          </a:p>
        </p:txBody>
      </p:sp>
      <p:sp>
        <p:nvSpPr>
          <p:cNvPr id="4" name="Slide Number Placeholder 3">
            <a:extLst>
              <a:ext uri="{FF2B5EF4-FFF2-40B4-BE49-F238E27FC236}">
                <a16:creationId xmlns:a16="http://schemas.microsoft.com/office/drawing/2014/main" id="{9915C4B6-0BE6-CED2-3579-A467A2D0C81D}"/>
              </a:ext>
            </a:extLst>
          </p:cNvPr>
          <p:cNvSpPr>
            <a:spLocks noGrp="1"/>
          </p:cNvSpPr>
          <p:nvPr>
            <p:ph type="sldNum" sz="quarter" idx="10"/>
          </p:nvPr>
        </p:nvSpPr>
        <p:spPr/>
        <p:txBody>
          <a:bodyPr/>
          <a:lstStyle/>
          <a:p>
            <a:pPr defTabSz="942289"/>
            <a:fld id="{9FE9F2EE-000C-417A-B76E-B3962C5CEE65}" type="slidenum">
              <a:rPr lang="en-US">
                <a:solidFill>
                  <a:prstClr val="black"/>
                </a:solidFill>
                <a:latin typeface="Calibri" panose="020F0502020204030204"/>
              </a:rPr>
              <a:pPr defTabSz="942289"/>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1290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7</a:t>
            </a:fld>
            <a:endParaRPr lang="en-US"/>
          </a:p>
        </p:txBody>
      </p:sp>
    </p:spTree>
    <p:extLst>
      <p:ext uri="{BB962C8B-B14F-4D97-AF65-F5344CB8AC3E}">
        <p14:creationId xmlns:p14="http://schemas.microsoft.com/office/powerpoint/2010/main" val="249812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8</a:t>
            </a:fld>
            <a:endParaRPr lang="en-US"/>
          </a:p>
        </p:txBody>
      </p:sp>
    </p:spTree>
    <p:extLst>
      <p:ext uri="{BB962C8B-B14F-4D97-AF65-F5344CB8AC3E}">
        <p14:creationId xmlns:p14="http://schemas.microsoft.com/office/powerpoint/2010/main" val="203229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5A580F-E35D-42E1-AF82-E41CC201EA91}" type="slidenum">
              <a:rPr lang="en-US" smtClean="0"/>
              <a:t>9</a:t>
            </a:fld>
            <a:endParaRPr lang="en-US"/>
          </a:p>
        </p:txBody>
      </p:sp>
    </p:spTree>
    <p:extLst>
      <p:ext uri="{BB962C8B-B14F-4D97-AF65-F5344CB8AC3E}">
        <p14:creationId xmlns:p14="http://schemas.microsoft.com/office/powerpoint/2010/main" val="3968249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66F075D-9008-4BD3-A772-7AF7AD667D5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4C185B95-5C0F-400E-B7DF-8FF843290737}"/>
              </a:ext>
            </a:extLst>
          </p:cNvPr>
          <p:cNvSpPr>
            <a:spLocks noGrp="1"/>
          </p:cNvSpPr>
          <p:nvPr>
            <p:ph type="body" sz="quarter" idx="15" hasCustomPrompt="1"/>
          </p:nvPr>
        </p:nvSpPr>
        <p:spPr>
          <a:xfrm>
            <a:off x="800100"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1" name="Content Placeholder 10">
            <a:extLst>
              <a:ext uri="{FF2B5EF4-FFF2-40B4-BE49-F238E27FC236}">
                <a16:creationId xmlns:a16="http://schemas.microsoft.com/office/drawing/2014/main" id="{BC725AFD-5A48-451D-B91D-9E63953F8E8B}"/>
              </a:ext>
            </a:extLst>
          </p:cNvPr>
          <p:cNvSpPr>
            <a:spLocks noGrp="1"/>
          </p:cNvSpPr>
          <p:nvPr>
            <p:ph idx="1" hasCustomPrompt="1"/>
          </p:nvPr>
        </p:nvSpPr>
        <p:spPr>
          <a:xfrm>
            <a:off x="800099" y="2551176"/>
            <a:ext cx="5094673" cy="3273552"/>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6ACDC650-288E-4CF5-8546-9F2D5CEC8868}"/>
              </a:ext>
            </a:extLst>
          </p:cNvPr>
          <p:cNvSpPr>
            <a:spLocks noGrp="1"/>
          </p:cNvSpPr>
          <p:nvPr>
            <p:ph type="body" sz="quarter" idx="16" hasCustomPrompt="1"/>
          </p:nvPr>
        </p:nvSpPr>
        <p:spPr>
          <a:xfrm>
            <a:off x="6297611" y="2003375"/>
            <a:ext cx="5094288" cy="526767"/>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7" name="Content Placeholder 10">
            <a:extLst>
              <a:ext uri="{FF2B5EF4-FFF2-40B4-BE49-F238E27FC236}">
                <a16:creationId xmlns:a16="http://schemas.microsoft.com/office/drawing/2014/main" id="{956E1F7E-0B80-40DB-8F21-F06D9DD56264}"/>
              </a:ext>
            </a:extLst>
          </p:cNvPr>
          <p:cNvSpPr>
            <a:spLocks noGrp="1"/>
          </p:cNvSpPr>
          <p:nvPr>
            <p:ph idx="13" hasCustomPrompt="1"/>
          </p:nvPr>
        </p:nvSpPr>
        <p:spPr>
          <a:xfrm>
            <a:off x="6297226" y="2551176"/>
            <a:ext cx="5094673" cy="3273552"/>
          </a:xfrm>
          <a:prstGeom prst="rect">
            <a:avLst/>
          </a:prstGeom>
        </p:spPr>
        <p:txBody>
          <a:bodyPr>
            <a:normAutofit/>
          </a:bodyPr>
          <a:lstStyle>
            <a:lvl1pPr>
              <a:lnSpc>
                <a:spcPct val="100000"/>
              </a:lnSpc>
              <a:defRPr sz="1800"/>
            </a:lvl1pPr>
          </a:lstStyle>
          <a:p>
            <a:r>
              <a:rPr lang="en-US" dirty="0"/>
              <a:t>Insert text here</a:t>
            </a:r>
          </a:p>
        </p:txBody>
      </p:sp>
      <p:cxnSp>
        <p:nvCxnSpPr>
          <p:cNvPr id="12" name="Straight Connector 11">
            <a:extLst>
              <a:ext uri="{FF2B5EF4-FFF2-40B4-BE49-F238E27FC236}">
                <a16:creationId xmlns:a16="http://schemas.microsoft.com/office/drawing/2014/main" id="{D91B92C0-6B36-412A-9A49-16AB59FFBEE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7">
            <a:extLst>
              <a:ext uri="{FF2B5EF4-FFF2-40B4-BE49-F238E27FC236}">
                <a16:creationId xmlns:a16="http://schemas.microsoft.com/office/drawing/2014/main" id="{B4EFB36A-E4FD-4966-A091-9BDAF29916F8}"/>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4" name="Date Placeholder 6">
            <a:extLst>
              <a:ext uri="{FF2B5EF4-FFF2-40B4-BE49-F238E27FC236}">
                <a16:creationId xmlns:a16="http://schemas.microsoft.com/office/drawing/2014/main" id="{9B52EA1F-D8D0-4F42-B00A-F0E943F82E57}"/>
              </a:ext>
            </a:extLst>
          </p:cNvPr>
          <p:cNvSpPr>
            <a:spLocks noGrp="1"/>
          </p:cNvSpPr>
          <p:nvPr>
            <p:ph type="dt" sz="half" idx="10"/>
          </p:nvPr>
        </p:nvSpPr>
        <p:spPr>
          <a:xfrm>
            <a:off x="8369448" y="6356350"/>
            <a:ext cx="2592594" cy="365125"/>
          </a:xfrm>
        </p:spPr>
        <p:txBody>
          <a:bodyPr/>
          <a:lstStyle/>
          <a:p>
            <a:r>
              <a:rPr lang="en-US"/>
              <a:t>2/11/20XX</a:t>
            </a:r>
          </a:p>
        </p:txBody>
      </p:sp>
      <p:sp>
        <p:nvSpPr>
          <p:cNvPr id="15" name="Slide Number Placeholder 8">
            <a:extLst>
              <a:ext uri="{FF2B5EF4-FFF2-40B4-BE49-F238E27FC236}">
                <a16:creationId xmlns:a16="http://schemas.microsoft.com/office/drawing/2014/main" id="{498A6230-35B8-4147-9494-90708BFC3330}"/>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CC332FB-CD3F-4398-958A-CBE45129A19A}"/>
              </a:ext>
              <a:ext uri="{C183D7F6-B498-43B3-948B-1728B52AA6E4}">
                <adec:decorative xmlns:adec="http://schemas.microsoft.com/office/drawing/2017/decorative" val="1"/>
              </a:ext>
            </a:extLst>
          </p:cNvPr>
          <p:cNvCxnSpPr>
            <a:cxnSpLocks/>
          </p:cNvCxnSpPr>
          <p:nvPr userDrawn="1"/>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9">
            <a:extLst>
              <a:ext uri="{FF2B5EF4-FFF2-40B4-BE49-F238E27FC236}">
                <a16:creationId xmlns:a16="http://schemas.microsoft.com/office/drawing/2014/main" id="{E566CA14-5018-43EE-BB8F-E12209B2C3BD}"/>
              </a:ext>
            </a:extLst>
          </p:cNvPr>
          <p:cNvSpPr>
            <a:spLocks noGrp="1"/>
          </p:cNvSpPr>
          <p:nvPr>
            <p:ph type="title"/>
          </p:nvPr>
        </p:nvSpPr>
        <p:spPr>
          <a:xfrm>
            <a:off x="700087" y="909638"/>
            <a:ext cx="10691813" cy="810192"/>
          </a:xfrm>
          <a:prstGeom prst="rect">
            <a:avLst/>
          </a:prstGeom>
        </p:spPr>
        <p:txBody>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1A76201F-C7C2-400C-BE9B-F185A832CC24}"/>
              </a:ext>
            </a:extLst>
          </p:cNvPr>
          <p:cNvSpPr>
            <a:spLocks noGrp="1"/>
          </p:cNvSpPr>
          <p:nvPr>
            <p:ph type="body" sz="quarter" idx="15" hasCustomPrompt="1"/>
          </p:nvPr>
        </p:nvSpPr>
        <p:spPr>
          <a:xfrm>
            <a:off x="80009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9" name="Content Placeholder 10">
            <a:extLst>
              <a:ext uri="{FF2B5EF4-FFF2-40B4-BE49-F238E27FC236}">
                <a16:creationId xmlns:a16="http://schemas.microsoft.com/office/drawing/2014/main" id="{A742F7E8-0787-4D2C-B53F-B62C309ED6D6}"/>
              </a:ext>
            </a:extLst>
          </p:cNvPr>
          <p:cNvSpPr>
            <a:spLocks noGrp="1"/>
          </p:cNvSpPr>
          <p:nvPr>
            <p:ph idx="1" hasCustomPrompt="1"/>
          </p:nvPr>
        </p:nvSpPr>
        <p:spPr>
          <a:xfrm>
            <a:off x="80009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7" name="Text Placeholder 2">
            <a:extLst>
              <a:ext uri="{FF2B5EF4-FFF2-40B4-BE49-F238E27FC236}">
                <a16:creationId xmlns:a16="http://schemas.microsoft.com/office/drawing/2014/main" id="{ED178B9A-B987-49A0-B73F-70B855C42403}"/>
              </a:ext>
            </a:extLst>
          </p:cNvPr>
          <p:cNvSpPr>
            <a:spLocks noGrp="1"/>
          </p:cNvSpPr>
          <p:nvPr>
            <p:ph type="body" sz="quarter" idx="16" hasCustomPrompt="1"/>
          </p:nvPr>
        </p:nvSpPr>
        <p:spPr>
          <a:xfrm>
            <a:off x="440091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5" name="Content Placeholder 10">
            <a:extLst>
              <a:ext uri="{FF2B5EF4-FFF2-40B4-BE49-F238E27FC236}">
                <a16:creationId xmlns:a16="http://schemas.microsoft.com/office/drawing/2014/main" id="{407D5990-6E05-4ECC-B930-EA5CF0774CFB}"/>
              </a:ext>
            </a:extLst>
          </p:cNvPr>
          <p:cNvSpPr>
            <a:spLocks noGrp="1"/>
          </p:cNvSpPr>
          <p:nvPr>
            <p:ph idx="13" hasCustomPrompt="1"/>
          </p:nvPr>
        </p:nvSpPr>
        <p:spPr>
          <a:xfrm>
            <a:off x="4400919" y="2552345"/>
            <a:ext cx="3390161" cy="3272810"/>
          </a:xfrm>
          <a:prstGeom prst="rect">
            <a:avLst/>
          </a:prstGeom>
        </p:spPr>
        <p:txBody>
          <a:bodyPr>
            <a:normAutofit/>
          </a:bodyPr>
          <a:lstStyle>
            <a:lvl1pPr>
              <a:lnSpc>
                <a:spcPct val="100000"/>
              </a:lnSpc>
              <a:defRPr sz="1800"/>
            </a:lvl1pPr>
          </a:lstStyle>
          <a:p>
            <a:r>
              <a:rPr lang="en-US" dirty="0"/>
              <a:t>Insert text here</a:t>
            </a:r>
          </a:p>
        </p:txBody>
      </p:sp>
      <p:sp>
        <p:nvSpPr>
          <p:cNvPr id="18" name="Text Placeholder 2">
            <a:extLst>
              <a:ext uri="{FF2B5EF4-FFF2-40B4-BE49-F238E27FC236}">
                <a16:creationId xmlns:a16="http://schemas.microsoft.com/office/drawing/2014/main" id="{C6A58550-98E5-4548-82F6-EE971733A79D}"/>
              </a:ext>
            </a:extLst>
          </p:cNvPr>
          <p:cNvSpPr>
            <a:spLocks noGrp="1"/>
          </p:cNvSpPr>
          <p:nvPr>
            <p:ph type="body" sz="quarter" idx="17" hasCustomPrompt="1"/>
          </p:nvPr>
        </p:nvSpPr>
        <p:spPr>
          <a:xfrm>
            <a:off x="8001739" y="2005870"/>
            <a:ext cx="3390161" cy="526756"/>
          </a:xfrm>
          <a:prstGeom prst="rect">
            <a:avLst/>
          </a:prstGeom>
        </p:spPr>
        <p:txBody>
          <a:bodyPr/>
          <a:lstStyle>
            <a:lvl1pPr marL="0" indent="0">
              <a:buNone/>
              <a:defRPr b="1">
                <a:solidFill>
                  <a:schemeClr val="accent4"/>
                </a:solidFill>
              </a:defRPr>
            </a:lvl1pPr>
          </a:lstStyle>
          <a:p>
            <a:pPr lvl="0"/>
            <a:r>
              <a:rPr lang="en-US" dirty="0"/>
              <a:t>Insert subtitle here</a:t>
            </a:r>
          </a:p>
        </p:txBody>
      </p:sp>
      <p:sp>
        <p:nvSpPr>
          <p:cNvPr id="16" name="Content Placeholder 10">
            <a:extLst>
              <a:ext uri="{FF2B5EF4-FFF2-40B4-BE49-F238E27FC236}">
                <a16:creationId xmlns:a16="http://schemas.microsoft.com/office/drawing/2014/main" id="{6B90AFA0-EDA3-4F21-A480-F56AA1D0BEB6}"/>
              </a:ext>
            </a:extLst>
          </p:cNvPr>
          <p:cNvSpPr>
            <a:spLocks noGrp="1"/>
          </p:cNvSpPr>
          <p:nvPr>
            <p:ph idx="14" hasCustomPrompt="1"/>
          </p:nvPr>
        </p:nvSpPr>
        <p:spPr>
          <a:xfrm>
            <a:off x="8001739" y="2552345"/>
            <a:ext cx="3390161" cy="3272810"/>
          </a:xfrm>
          <a:prstGeom prst="rect">
            <a:avLst/>
          </a:prstGeom>
        </p:spPr>
        <p:txBody>
          <a:bodyPr>
            <a:normAutofit/>
          </a:bodyPr>
          <a:lstStyle>
            <a:lvl1pPr>
              <a:lnSpc>
                <a:spcPct val="100000"/>
              </a:lnSpc>
              <a:defRPr sz="1800"/>
            </a:lvl1pPr>
          </a:lstStyle>
          <a:p>
            <a:r>
              <a:rPr lang="en-US" dirty="0"/>
              <a:t>Insert text here</a:t>
            </a:r>
          </a:p>
        </p:txBody>
      </p:sp>
      <p:cxnSp>
        <p:nvCxnSpPr>
          <p:cNvPr id="10" name="Straight Connector 9">
            <a:extLst>
              <a:ext uri="{FF2B5EF4-FFF2-40B4-BE49-F238E27FC236}">
                <a16:creationId xmlns:a16="http://schemas.microsoft.com/office/drawing/2014/main" id="{9346E7C8-F905-4B13-8FD6-185A0418404C}"/>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A0E3EE3A-87F3-4F60-90D8-938E4BBC2B4D}"/>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2" name="Date Placeholder 6">
            <a:extLst>
              <a:ext uri="{FF2B5EF4-FFF2-40B4-BE49-F238E27FC236}">
                <a16:creationId xmlns:a16="http://schemas.microsoft.com/office/drawing/2014/main" id="{F1449B0C-8214-4186-9666-E63CCA09094E}"/>
              </a:ext>
            </a:extLst>
          </p:cNvPr>
          <p:cNvSpPr>
            <a:spLocks noGrp="1"/>
          </p:cNvSpPr>
          <p:nvPr>
            <p:ph type="dt" sz="half" idx="10"/>
          </p:nvPr>
        </p:nvSpPr>
        <p:spPr>
          <a:xfrm>
            <a:off x="8369448" y="6356350"/>
            <a:ext cx="2592594" cy="365125"/>
          </a:xfrm>
        </p:spPr>
        <p:txBody>
          <a:bodyPr/>
          <a:lstStyle/>
          <a:p>
            <a:r>
              <a:rPr lang="en-US"/>
              <a:t>2/11/20XX</a:t>
            </a:r>
          </a:p>
        </p:txBody>
      </p:sp>
      <p:sp>
        <p:nvSpPr>
          <p:cNvPr id="13" name="Slide Number Placeholder 8">
            <a:extLst>
              <a:ext uri="{FF2B5EF4-FFF2-40B4-BE49-F238E27FC236}">
                <a16:creationId xmlns:a16="http://schemas.microsoft.com/office/drawing/2014/main" id="{F5DDBFC0-CC80-4B03-B5F5-3C57166DCA88}"/>
              </a:ext>
            </a:extLst>
          </p:cNvPr>
          <p:cNvSpPr>
            <a:spLocks noGrp="1"/>
          </p:cNvSpPr>
          <p:nvPr>
            <p:ph type="sldNum" sz="quarter" idx="12"/>
          </p:nvPr>
        </p:nvSpPr>
        <p:spPr>
          <a:xfrm>
            <a:off x="10919012" y="6356350"/>
            <a:ext cx="672354" cy="365125"/>
          </a:xfr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01BF5DB-2BF3-4196-B1CF-82B7CDCC02DC}"/>
              </a:ext>
              <a:ext uri="{C183D7F6-B498-43B3-948B-1728B52AA6E4}">
                <adec:decorative xmlns:adec="http://schemas.microsoft.com/office/drawing/2017/decorative" val="1"/>
              </a:ext>
            </a:extLst>
          </p:cNvPr>
          <p:cNvCxnSpPr>
            <a:cxnSpLocks/>
          </p:cNvCxnSpPr>
          <p:nvPr userDrawn="1"/>
        </p:nvCxnSpPr>
        <p:spPr>
          <a:xfrm>
            <a:off x="7987523" y="729692"/>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2">
            <a:extLst>
              <a:ext uri="{FF2B5EF4-FFF2-40B4-BE49-F238E27FC236}">
                <a16:creationId xmlns:a16="http://schemas.microsoft.com/office/drawing/2014/main" id="{168DC13D-FFC6-4CC5-B9F8-B3B0961093A9}"/>
              </a:ext>
            </a:extLst>
          </p:cNvPr>
          <p:cNvSpPr>
            <a:spLocks noGrp="1"/>
          </p:cNvSpPr>
          <p:nvPr>
            <p:ph type="title"/>
          </p:nvPr>
        </p:nvSpPr>
        <p:spPr>
          <a:xfrm>
            <a:off x="7887511" y="909639"/>
            <a:ext cx="3703856" cy="1290636"/>
          </a:xfrm>
          <a:prstGeom prst="rect">
            <a:avLst/>
          </a:prstGeom>
        </p:spPr>
        <p:txBody>
          <a:bodyPr>
            <a:normAutofit/>
          </a:bodyPr>
          <a:lstStyle/>
          <a:p>
            <a:r>
              <a:rPr lang="en-US"/>
              <a:t>Click to edit Master title style</a:t>
            </a:r>
            <a:endParaRPr lang="en-US" dirty="0"/>
          </a:p>
        </p:txBody>
      </p:sp>
      <p:sp>
        <p:nvSpPr>
          <p:cNvPr id="51" name="Picture Placeholder 37">
            <a:extLst>
              <a:ext uri="{FF2B5EF4-FFF2-40B4-BE49-F238E27FC236}">
                <a16:creationId xmlns:a16="http://schemas.microsoft.com/office/drawing/2014/main" id="{F1AD5C34-DDA9-421B-A3C2-4D014B3D3FBD}"/>
              </a:ext>
            </a:extLst>
          </p:cNvPr>
          <p:cNvSpPr>
            <a:spLocks noGrp="1"/>
          </p:cNvSpPr>
          <p:nvPr>
            <p:ph type="pic" sz="quarter" idx="13" hasCustomPrompt="1"/>
          </p:nvPr>
        </p:nvSpPr>
        <p:spPr>
          <a:xfrm>
            <a:off x="715383" y="723900"/>
            <a:ext cx="3179762" cy="2160588"/>
          </a:xfrm>
          <a:prstGeom prst="rect">
            <a:avLst/>
          </a:prstGeom>
        </p:spPr>
        <p:txBody>
          <a:bodyPr/>
          <a:lstStyle>
            <a:lvl1pPr marL="0" indent="0" algn="ctr">
              <a:buNone/>
              <a:defRPr/>
            </a:lvl1pPr>
          </a:lstStyle>
          <a:p>
            <a:r>
              <a:rPr lang="en-US" dirty="0"/>
              <a:t>Insert photo here</a:t>
            </a:r>
          </a:p>
        </p:txBody>
      </p:sp>
      <p:sp>
        <p:nvSpPr>
          <p:cNvPr id="53" name="Picture Placeholder 43">
            <a:extLst>
              <a:ext uri="{FF2B5EF4-FFF2-40B4-BE49-F238E27FC236}">
                <a16:creationId xmlns:a16="http://schemas.microsoft.com/office/drawing/2014/main" id="{11508423-C6F4-4605-9E6D-1ED73334D0F5}"/>
              </a:ext>
            </a:extLst>
          </p:cNvPr>
          <p:cNvSpPr>
            <a:spLocks noGrp="1"/>
          </p:cNvSpPr>
          <p:nvPr>
            <p:ph type="pic" sz="quarter" idx="15" hasCustomPrompt="1"/>
          </p:nvPr>
        </p:nvSpPr>
        <p:spPr>
          <a:xfrm>
            <a:off x="715383" y="3048000"/>
            <a:ext cx="3178175" cy="3086100"/>
          </a:xfrm>
          <a:prstGeom prst="rect">
            <a:avLst/>
          </a:prstGeom>
        </p:spPr>
        <p:txBody>
          <a:bodyPr/>
          <a:lstStyle>
            <a:lvl1pPr marL="0" indent="0" algn="ctr">
              <a:buNone/>
              <a:defRPr/>
            </a:lvl1pPr>
          </a:lstStyle>
          <a:p>
            <a:r>
              <a:rPr lang="en-US" dirty="0"/>
              <a:t>Insert photo here</a:t>
            </a:r>
          </a:p>
        </p:txBody>
      </p:sp>
      <p:sp>
        <p:nvSpPr>
          <p:cNvPr id="57" name="Picture Placeholder 55">
            <a:extLst>
              <a:ext uri="{FF2B5EF4-FFF2-40B4-BE49-F238E27FC236}">
                <a16:creationId xmlns:a16="http://schemas.microsoft.com/office/drawing/2014/main" id="{1692DD91-8169-4A90-9D17-8A60286225FF}"/>
              </a:ext>
            </a:extLst>
          </p:cNvPr>
          <p:cNvSpPr>
            <a:spLocks noGrp="1"/>
          </p:cNvSpPr>
          <p:nvPr>
            <p:ph type="pic" sz="quarter" idx="17" hasCustomPrompt="1"/>
          </p:nvPr>
        </p:nvSpPr>
        <p:spPr>
          <a:xfrm>
            <a:off x="4040188" y="723900"/>
            <a:ext cx="3371850" cy="3159125"/>
          </a:xfrm>
          <a:prstGeom prst="rect">
            <a:avLst/>
          </a:prstGeom>
        </p:spPr>
        <p:txBody>
          <a:bodyPr/>
          <a:lstStyle>
            <a:lvl1pPr marL="0" indent="0" algn="ctr">
              <a:buNone/>
              <a:defRPr/>
            </a:lvl1pPr>
          </a:lstStyle>
          <a:p>
            <a:r>
              <a:rPr lang="en-US" dirty="0"/>
              <a:t>Insert photo here</a:t>
            </a:r>
          </a:p>
        </p:txBody>
      </p:sp>
      <p:sp>
        <p:nvSpPr>
          <p:cNvPr id="54" name="Picture Placeholder 45">
            <a:extLst>
              <a:ext uri="{FF2B5EF4-FFF2-40B4-BE49-F238E27FC236}">
                <a16:creationId xmlns:a16="http://schemas.microsoft.com/office/drawing/2014/main" id="{30A5BEAE-CA80-4FFD-8DD4-5B7413AF51D2}"/>
              </a:ext>
            </a:extLst>
          </p:cNvPr>
          <p:cNvSpPr>
            <a:spLocks noGrp="1"/>
          </p:cNvSpPr>
          <p:nvPr>
            <p:ph type="pic" sz="quarter" idx="16" hasCustomPrompt="1"/>
          </p:nvPr>
        </p:nvSpPr>
        <p:spPr>
          <a:xfrm>
            <a:off x="4039608" y="4038600"/>
            <a:ext cx="3371659" cy="2095500"/>
          </a:xfrm>
          <a:prstGeom prst="rect">
            <a:avLst/>
          </a:prstGeom>
        </p:spPr>
        <p:txBody>
          <a:bodyPr/>
          <a:lstStyle>
            <a:lvl1pPr marL="0" indent="0" algn="ctr">
              <a:buNone/>
              <a:defRPr/>
            </a:lvl1pPr>
          </a:lstStyle>
          <a:p>
            <a:r>
              <a:rPr lang="en-US" dirty="0"/>
              <a:t>Insert photo here</a:t>
            </a:r>
          </a:p>
        </p:txBody>
      </p:sp>
      <p:sp>
        <p:nvSpPr>
          <p:cNvPr id="29" name="Content Placeholder 14">
            <a:extLst>
              <a:ext uri="{FF2B5EF4-FFF2-40B4-BE49-F238E27FC236}">
                <a16:creationId xmlns:a16="http://schemas.microsoft.com/office/drawing/2014/main" id="{4B2044C0-1C45-402D-BC20-0EB82BDB4F68}"/>
              </a:ext>
            </a:extLst>
          </p:cNvPr>
          <p:cNvSpPr>
            <a:spLocks noGrp="1"/>
          </p:cNvSpPr>
          <p:nvPr>
            <p:ph idx="1"/>
          </p:nvPr>
        </p:nvSpPr>
        <p:spPr>
          <a:xfrm>
            <a:off x="7887510" y="2380221"/>
            <a:ext cx="3703856" cy="386640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sp>
        <p:nvSpPr>
          <p:cNvPr id="34" name="Footer Placeholder 7">
            <a:extLst>
              <a:ext uri="{FF2B5EF4-FFF2-40B4-BE49-F238E27FC236}">
                <a16:creationId xmlns:a16="http://schemas.microsoft.com/office/drawing/2014/main" id="{30EE29E3-4F8E-469E-9B99-E29176094D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35" name="Date Placeholder 6">
            <a:extLst>
              <a:ext uri="{FF2B5EF4-FFF2-40B4-BE49-F238E27FC236}">
                <a16:creationId xmlns:a16="http://schemas.microsoft.com/office/drawing/2014/main" id="{58513823-D81E-4B8B-85E6-EB11EA54DF40}"/>
              </a:ext>
            </a:extLst>
          </p:cNvPr>
          <p:cNvSpPr>
            <a:spLocks noGrp="1"/>
          </p:cNvSpPr>
          <p:nvPr>
            <p:ph type="dt" sz="half" idx="10"/>
          </p:nvPr>
        </p:nvSpPr>
        <p:spPr>
          <a:xfrm>
            <a:off x="8369448" y="6356350"/>
            <a:ext cx="2592594" cy="365125"/>
          </a:xfrm>
        </p:spPr>
        <p:txBody>
          <a:bodyPr/>
          <a:lstStyle/>
          <a:p>
            <a:r>
              <a:rPr lang="en-US"/>
              <a:t>2/11/20XX</a:t>
            </a:r>
          </a:p>
        </p:txBody>
      </p:sp>
      <p:sp>
        <p:nvSpPr>
          <p:cNvPr id="36" name="Slide Number Placeholder 8">
            <a:extLst>
              <a:ext uri="{FF2B5EF4-FFF2-40B4-BE49-F238E27FC236}">
                <a16:creationId xmlns:a16="http://schemas.microsoft.com/office/drawing/2014/main" id="{9D43A613-4A7D-4C9F-B407-154A1FB83858}"/>
              </a:ext>
            </a:extLst>
          </p:cNvPr>
          <p:cNvSpPr>
            <a:spLocks noGrp="1"/>
          </p:cNvSpPr>
          <p:nvPr>
            <p:ph type="sldNum" sz="quarter" idx="12"/>
          </p:nvPr>
        </p:nvSpPr>
        <p:spPr>
          <a:xfrm>
            <a:off x="10919012" y="6356350"/>
            <a:ext cx="672354" cy="365125"/>
          </a:xfrm>
        </p:spPr>
        <p:txBody>
          <a:bodyPr/>
          <a:lstStyle/>
          <a:p>
            <a:fld id="{DE330D17-32E5-404A-9262-6A998ABC0878}" type="slidenum">
              <a:rPr lang="en-US" smtClean="0"/>
              <a:t>‹#›</a:t>
            </a:fld>
            <a:endParaRPr lang="en-US"/>
          </a:p>
        </p:txBody>
      </p:sp>
    </p:spTree>
    <p:extLst>
      <p:ext uri="{BB962C8B-B14F-4D97-AF65-F5344CB8AC3E}">
        <p14:creationId xmlns:p14="http://schemas.microsoft.com/office/powerpoint/2010/main" val="2522706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337097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32E3-D7C6-2DE3-1C0B-5CEC1BDE18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7BD5EA-C9DA-0F39-345F-0C6D128C4C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CD060-0D63-029D-96A6-B666895C1A69}"/>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5" name="Footer Placeholder 4">
            <a:extLst>
              <a:ext uri="{FF2B5EF4-FFF2-40B4-BE49-F238E27FC236}">
                <a16:creationId xmlns:a16="http://schemas.microsoft.com/office/drawing/2014/main" id="{5CDBF457-382D-0D2D-D209-5B97EB590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29694-C0E1-7629-4F98-CAA4EB178864}"/>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18279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ACE7-1931-96EF-3336-3A50D1B997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6C025-92DC-087E-179F-0B8B1CDC8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70FC9-3170-99E3-7BE8-97B658BE1A3A}"/>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5" name="Footer Placeholder 4">
            <a:extLst>
              <a:ext uri="{FF2B5EF4-FFF2-40B4-BE49-F238E27FC236}">
                <a16:creationId xmlns:a16="http://schemas.microsoft.com/office/drawing/2014/main" id="{CA12C24C-9F86-32E7-80CB-26C0E1D95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5B8EE-664D-E812-A78B-5E45AD82AB75}"/>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34995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BBF6-D4E7-17B1-733F-ED8C3193C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AB031A-AD1A-F366-7A04-C507EE154C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AF2F4-00BE-FEB2-8CB9-DFC990E42892}"/>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5" name="Footer Placeholder 4">
            <a:extLst>
              <a:ext uri="{FF2B5EF4-FFF2-40B4-BE49-F238E27FC236}">
                <a16:creationId xmlns:a16="http://schemas.microsoft.com/office/drawing/2014/main" id="{3EC297BD-965C-9381-9251-8642B10CE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85345-F490-0629-2D81-FE97221F5A00}"/>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777171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F167-334E-3B18-92F4-B3D9C13982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0F806-18C3-DB7A-B8D4-27D3A1D2C1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334F8F-19ED-2D34-BA7B-3E75FE4D4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2420FE-2843-8AF6-5450-D99B2CBDF6F0}"/>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6" name="Footer Placeholder 5">
            <a:extLst>
              <a:ext uri="{FF2B5EF4-FFF2-40B4-BE49-F238E27FC236}">
                <a16:creationId xmlns:a16="http://schemas.microsoft.com/office/drawing/2014/main" id="{0B9848E4-838B-AF99-E2DD-7B3CC0EA1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0CB5E-F86C-BB6E-D095-D99C01EEC3B9}"/>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52853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09F6-95F7-FD22-B50D-A7241F2A5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CC1D0B-4833-E2C7-EF79-587F08D53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A3C73-7CCC-F7EC-3B03-A89AF4C7C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8F848-7792-4477-38D3-C3436967E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6BBC8-7BAF-0F37-F625-DD0B3C0BC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7C8246-DA5E-87E4-6987-D30E145418BB}"/>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8" name="Footer Placeholder 7">
            <a:extLst>
              <a:ext uri="{FF2B5EF4-FFF2-40B4-BE49-F238E27FC236}">
                <a16:creationId xmlns:a16="http://schemas.microsoft.com/office/drawing/2014/main" id="{ACE7326E-2733-D2CF-5826-22F39F4029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CD5EFF-D72C-3C37-AA9B-1F2D41E7966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50641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9CB3-9651-192B-7844-FEEB4ECCBA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C14ACE-56E9-3EA3-70A8-C6253BC1834D}"/>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4" name="Footer Placeholder 3">
            <a:extLst>
              <a:ext uri="{FF2B5EF4-FFF2-40B4-BE49-F238E27FC236}">
                <a16:creationId xmlns:a16="http://schemas.microsoft.com/office/drawing/2014/main" id="{40D1517B-F993-46A5-BCC0-90C6080CA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2F360B-AADE-54E9-41D7-AF7B03AACB00}"/>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3395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3134648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9655C-9BE7-8853-2676-BA672FAC9B97}"/>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3" name="Footer Placeholder 2">
            <a:extLst>
              <a:ext uri="{FF2B5EF4-FFF2-40B4-BE49-F238E27FC236}">
                <a16:creationId xmlns:a16="http://schemas.microsoft.com/office/drawing/2014/main" id="{0E433230-0579-C987-2965-3B5163DFD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6B139D-C7FC-9185-737F-8D986F482ADF}"/>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049407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FABA-A74D-F6DE-224A-6B37F8BDE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886358-9FD0-20B7-FCFE-5E1D3AC1D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927E3D-DACE-0A12-62A4-2376EBCFA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913451-9A76-7115-5762-74B437941D21}"/>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6" name="Footer Placeholder 5">
            <a:extLst>
              <a:ext uri="{FF2B5EF4-FFF2-40B4-BE49-F238E27FC236}">
                <a16:creationId xmlns:a16="http://schemas.microsoft.com/office/drawing/2014/main" id="{59E2B38F-C030-3E27-AFC8-D42D5D360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F3E7E9-8586-7925-2033-D3403669DF1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3401351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3AFA-4870-979E-91F1-A0AC40BC1C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8E4F19-F328-EBE1-853D-1E0D735C3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08FE72-4032-96EB-46AC-381D9D0A3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70C3B0-9EBA-1EEA-7A27-0BE93CA44B7D}"/>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6" name="Footer Placeholder 5">
            <a:extLst>
              <a:ext uri="{FF2B5EF4-FFF2-40B4-BE49-F238E27FC236}">
                <a16:creationId xmlns:a16="http://schemas.microsoft.com/office/drawing/2014/main" id="{8B6DB8E1-AF55-CA18-0D49-61E9FA4F9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C0D56-12B9-192B-C101-FEA681F6307A}"/>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914389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7B5F-9078-6CD7-6D90-91080F1185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EA965D-F69E-D4BA-38C7-0D33E608F8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3E827-A544-04AE-073E-41D4EFC1AA34}"/>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5" name="Footer Placeholder 4">
            <a:extLst>
              <a:ext uri="{FF2B5EF4-FFF2-40B4-BE49-F238E27FC236}">
                <a16:creationId xmlns:a16="http://schemas.microsoft.com/office/drawing/2014/main" id="{F6B58A3F-BBA7-A7D9-D389-A1762E7A8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28E0D-BDC6-0F8D-CB07-95FAAB280DB1}"/>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230873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2CD06-96D2-4B3F-2258-289D090AAB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1E62B-CCA2-563A-0622-38D2C701E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61731-467F-DC8A-BFD8-F46D81E50EB4}"/>
              </a:ext>
            </a:extLst>
          </p:cNvPr>
          <p:cNvSpPr>
            <a:spLocks noGrp="1"/>
          </p:cNvSpPr>
          <p:nvPr>
            <p:ph type="dt" sz="half" idx="10"/>
          </p:nvPr>
        </p:nvSpPr>
        <p:spPr/>
        <p:txBody>
          <a:bodyPr/>
          <a:lstStyle/>
          <a:p>
            <a:fld id="{2C500535-B034-4295-8069-3E5406C089D7}" type="datetimeFigureOut">
              <a:rPr lang="en-US" smtClean="0"/>
              <a:t>2/25/2024</a:t>
            </a:fld>
            <a:endParaRPr lang="en-US"/>
          </a:p>
        </p:txBody>
      </p:sp>
      <p:sp>
        <p:nvSpPr>
          <p:cNvPr id="5" name="Footer Placeholder 4">
            <a:extLst>
              <a:ext uri="{FF2B5EF4-FFF2-40B4-BE49-F238E27FC236}">
                <a16:creationId xmlns:a16="http://schemas.microsoft.com/office/drawing/2014/main" id="{1479F885-324E-EBA3-97E0-77E90364F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929D1-F01B-1C49-B4FB-FFEBBC4B52DE}"/>
              </a:ext>
            </a:extLst>
          </p:cNvPr>
          <p:cNvSpPr>
            <a:spLocks noGrp="1"/>
          </p:cNvSpPr>
          <p:nvPr>
            <p:ph type="sldNum" sz="quarter" idx="12"/>
          </p:nvPr>
        </p:nvSpPr>
        <p:spPr/>
        <p:txBody>
          <a:bodyPr/>
          <a:lstStyle/>
          <a:p>
            <a:fld id="{3DB2A8CF-755A-4084-8B8A-94F579275F60}" type="slidenum">
              <a:rPr lang="en-US" smtClean="0"/>
              <a:t>‹#›</a:t>
            </a:fld>
            <a:endParaRPr lang="en-US"/>
          </a:p>
        </p:txBody>
      </p:sp>
    </p:spTree>
    <p:extLst>
      <p:ext uri="{BB962C8B-B14F-4D97-AF65-F5344CB8AC3E}">
        <p14:creationId xmlns:p14="http://schemas.microsoft.com/office/powerpoint/2010/main" val="1769585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4" name="Picture 12" descr="SCA Images_PPT.jpg"/>
          <p:cNvPicPr>
            <a:picLocks noChangeAspect="1"/>
          </p:cNvPicPr>
          <p:nvPr userDrawn="1"/>
        </p:nvPicPr>
        <p:blipFill>
          <a:blip r:embed="rId2"/>
          <a:srcRect/>
          <a:stretch>
            <a:fillRect/>
          </a:stretch>
        </p:blipFill>
        <p:spPr bwMode="auto">
          <a:xfrm>
            <a:off x="495301" y="65088"/>
            <a:ext cx="11209020" cy="2170112"/>
          </a:xfrm>
          <a:prstGeom prst="rect">
            <a:avLst/>
          </a:prstGeom>
          <a:noFill/>
          <a:ln w="9525">
            <a:noFill/>
            <a:miter lim="800000"/>
            <a:headEnd/>
            <a:tailEnd/>
          </a:ln>
        </p:spPr>
      </p:pic>
      <p:pic>
        <p:nvPicPr>
          <p:cNvPr id="8" name="Picture 10" descr="tag.jpg"/>
          <p:cNvPicPr>
            <a:picLocks noChangeAspect="1"/>
          </p:cNvPicPr>
          <p:nvPr userDrawn="1"/>
        </p:nvPicPr>
        <p:blipFill>
          <a:blip r:embed="rId3"/>
          <a:srcRect/>
          <a:stretch>
            <a:fillRect/>
          </a:stretch>
        </p:blipFill>
        <p:spPr bwMode="auto">
          <a:xfrm>
            <a:off x="6625169" y="6069013"/>
            <a:ext cx="4974167" cy="679450"/>
          </a:xfrm>
          <a:prstGeom prst="rect">
            <a:avLst/>
          </a:prstGeom>
          <a:noFill/>
          <a:ln w="9525">
            <a:noFill/>
            <a:miter lim="800000"/>
            <a:headEnd/>
            <a:tailEnd/>
          </a:ln>
        </p:spPr>
      </p:pic>
      <p:sp>
        <p:nvSpPr>
          <p:cNvPr id="9" name="Title 1"/>
          <p:cNvSpPr>
            <a:spLocks noGrp="1"/>
          </p:cNvSpPr>
          <p:nvPr>
            <p:ph type="ctrTitle"/>
          </p:nvPr>
        </p:nvSpPr>
        <p:spPr>
          <a:xfrm>
            <a:off x="626535" y="2371713"/>
            <a:ext cx="10949517" cy="1077311"/>
          </a:xfrm>
        </p:spPr>
        <p:txBody>
          <a:bodyPr anchor="b">
            <a:normAutofit/>
          </a:bodyPr>
          <a:lstStyle>
            <a:lvl1pPr algn="ctr">
              <a:defRPr sz="2400" b="1" i="0" u="none">
                <a:solidFill>
                  <a:srgbClr val="1C82C1"/>
                </a:solidFill>
                <a:effectLst/>
                <a:latin typeface="Arial"/>
                <a:cs typeface="Arial"/>
              </a:defRPr>
            </a:lvl1pPr>
          </a:lstStyle>
          <a:p>
            <a:r>
              <a:rPr lang="en-US" dirty="0"/>
              <a:t>Click to edit Master title style</a:t>
            </a:r>
          </a:p>
        </p:txBody>
      </p:sp>
      <p:sp>
        <p:nvSpPr>
          <p:cNvPr id="10" name="Subtitle 2"/>
          <p:cNvSpPr>
            <a:spLocks noGrp="1"/>
          </p:cNvSpPr>
          <p:nvPr>
            <p:ph type="subTitle" idx="1"/>
          </p:nvPr>
        </p:nvSpPr>
        <p:spPr>
          <a:xfrm>
            <a:off x="626535" y="3449022"/>
            <a:ext cx="10949517" cy="511346"/>
          </a:xfrm>
        </p:spPr>
        <p:txBody>
          <a:bodyPr>
            <a:normAutofit/>
          </a:bodyPr>
          <a:lstStyle>
            <a:lvl1pPr marL="0" indent="0" algn="ctr">
              <a:buNone/>
              <a:defRPr sz="1800" b="0" i="0">
                <a:solidFill>
                  <a:srgbClr val="F07B05"/>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3" name="Date Placeholder 3"/>
          <p:cNvSpPr>
            <a:spLocks noGrp="1"/>
          </p:cNvSpPr>
          <p:nvPr>
            <p:ph type="dt" sz="half" idx="10"/>
          </p:nvPr>
        </p:nvSpPr>
        <p:spPr>
          <a:xfrm>
            <a:off x="626535" y="3960813"/>
            <a:ext cx="10949517" cy="365125"/>
          </a:xfrm>
        </p:spPr>
        <p:txBody>
          <a:bodyPr/>
          <a:lstStyle>
            <a:lvl1pPr algn="ctr" fontAlgn="auto">
              <a:spcBef>
                <a:spcPts val="0"/>
              </a:spcBef>
              <a:spcAft>
                <a:spcPts val="0"/>
              </a:spcAft>
              <a:defRPr sz="1050" dirty="0">
                <a:solidFill>
                  <a:schemeClr val="tx1">
                    <a:lumMod val="75000"/>
                    <a:lumOff val="25000"/>
                  </a:schemeClr>
                </a:solidFill>
                <a:latin typeface="+mn-lt"/>
                <a:ea typeface="+mn-ea"/>
                <a:cs typeface="+mn-cs"/>
              </a:defRPr>
            </a:lvl1pPr>
          </a:lstStyle>
          <a:p>
            <a:pPr>
              <a:defRPr/>
            </a:pPr>
            <a:endParaRPr lang="en-US" dirty="0">
              <a:solidFill>
                <a:prstClr val="black">
                  <a:lumMod val="75000"/>
                  <a:lumOff val="25000"/>
                </a:prstClr>
              </a:solidFill>
            </a:endParaRPr>
          </a:p>
        </p:txBody>
      </p:sp>
      <p:cxnSp>
        <p:nvCxnSpPr>
          <p:cNvPr id="15" name="Straight Connector 14"/>
          <p:cNvCxnSpPr/>
          <p:nvPr userDrawn="1"/>
        </p:nvCxnSpPr>
        <p:spPr>
          <a:xfrm>
            <a:off x="1150839" y="3416300"/>
            <a:ext cx="9932908" cy="1588"/>
          </a:xfrm>
          <a:prstGeom prst="line">
            <a:avLst/>
          </a:prstGeom>
          <a:ln w="6350" cap="flat" cmpd="sng" algn="ctr">
            <a:solidFill>
              <a:srgbClr val="887E6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D20F32FF-F547-41F1-987D-627D492BE736}"/>
              </a:ext>
            </a:extLst>
          </p:cNvPr>
          <p:cNvPicPr/>
          <p:nvPr userDrawn="1"/>
        </p:nvPicPr>
        <p:blipFill rotWithShape="1">
          <a:blip r:embed="rId4"/>
          <a:stretch/>
        </p:blipFill>
        <p:spPr bwMode="auto">
          <a:xfrm>
            <a:off x="495298" y="5756864"/>
            <a:ext cx="3929380" cy="893445"/>
          </a:xfrm>
          <a:prstGeom prst="rect">
            <a:avLst/>
          </a:prstGeom>
          <a:ln>
            <a:noFill/>
          </a:ln>
          <a:extLst>
            <a:ext uri="{53640926-AAD7-44D8-BBD7-CCE9431645EC}">
              <a14:shadowObscured xmlns:a14="http://schemas.microsoft.com/office/drawing/2010/main"/>
            </a:ext>
          </a:extLst>
        </p:spPr>
      </p:pic>
      <p:cxnSp>
        <p:nvCxnSpPr>
          <p:cNvPr id="11" name="Straight Connector 10"/>
          <p:cNvCxnSpPr/>
          <p:nvPr userDrawn="1"/>
        </p:nvCxnSpPr>
        <p:spPr>
          <a:xfrm>
            <a:off x="626533" y="6567491"/>
            <a:ext cx="10955867" cy="1587"/>
          </a:xfrm>
          <a:prstGeom prst="line">
            <a:avLst/>
          </a:prstGeom>
          <a:ln w="3175"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61883"/>
      </p:ext>
    </p:extLst>
  </p:cSld>
  <p:clrMapOvr>
    <a:masterClrMapping/>
  </p:clrMapOvr>
  <p:extLst>
    <p:ext uri="{DCECCB84-F9BA-43D5-87BE-67443E8EF086}">
      <p15:sldGuideLst xmlns:p15="http://schemas.microsoft.com/office/powerpoint/2012/main">
        <p15:guide id="1" orient="horz" pos="2160">
          <p15:clr>
            <a:srgbClr val="FBAE40"/>
          </p15:clr>
        </p15:guide>
        <p15:guide id="2" pos="288">
          <p15:clr>
            <a:srgbClr val="FBAE40"/>
          </p15:clr>
        </p15:guide>
        <p15:guide id="3" pos="54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slide ">
    <p:spTree>
      <p:nvGrpSpPr>
        <p:cNvPr id="1" name=""/>
        <p:cNvGrpSpPr/>
        <p:nvPr/>
      </p:nvGrpSpPr>
      <p:grpSpPr>
        <a:xfrm>
          <a:off x="0" y="0"/>
          <a:ext cx="0" cy="0"/>
          <a:chOff x="0" y="0"/>
          <a:chExt cx="0" cy="0"/>
        </a:xfrm>
      </p:grpSpPr>
      <p:cxnSp>
        <p:nvCxnSpPr>
          <p:cNvPr id="5" name="Straight Connector 4"/>
          <p:cNvCxnSpPr/>
          <p:nvPr userDrawn="1"/>
        </p:nvCxnSpPr>
        <p:spPr>
          <a:xfrm>
            <a:off x="914400" y="2933700"/>
            <a:ext cx="10363200" cy="1588"/>
          </a:xfrm>
          <a:prstGeom prst="line">
            <a:avLst/>
          </a:prstGeom>
          <a:ln w="635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09601" y="6629400"/>
            <a:ext cx="10966451" cy="1588"/>
          </a:xfrm>
          <a:prstGeom prst="line">
            <a:avLst/>
          </a:prstGeom>
          <a:ln w="3175"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5"/>
          <p:cNvSpPr>
            <a:spLocks noGrp="1" noChangeArrowheads="1"/>
          </p:cNvSpPr>
          <p:nvPr>
            <p:ph type="ftr" sz="quarter" idx="10"/>
          </p:nvPr>
        </p:nvSpPr>
        <p:spPr bwMode="auto">
          <a:xfrm>
            <a:off x="8305800" y="6361113"/>
            <a:ext cx="2692400" cy="165100"/>
          </a:xfrm>
          <a:ln>
            <a:miter lim="800000"/>
            <a:headEnd/>
            <a:tailEnd/>
          </a:ln>
        </p:spPr>
        <p:txBody>
          <a:bodyPr wrap="square" lIns="0" tIns="0" rIns="0" bIns="0" numCol="1" anchor="b" anchorCtr="0" compatLnSpc="1">
            <a:prstTxWarp prst="textNoShape">
              <a:avLst/>
            </a:prstTxWarp>
          </a:bodyPr>
          <a:lstStyle>
            <a:lvl1pPr algn="r">
              <a:defRPr sz="525" b="0" i="0" kern="0" spc="75" dirty="0" smtClean="0">
                <a:solidFill>
                  <a:schemeClr val="bg1">
                    <a:lumMod val="50000"/>
                  </a:schemeClr>
                </a:solidFill>
                <a:latin typeface="Arial"/>
                <a:cs typeface="Arial"/>
              </a:defRPr>
            </a:lvl1pPr>
          </a:lstStyle>
          <a:p>
            <a:pPr>
              <a:defRPr/>
            </a:pPr>
            <a:r>
              <a:rPr lang="en-US" dirty="0">
                <a:solidFill>
                  <a:srgbClr val="FFFFFF">
                    <a:lumMod val="50000"/>
                  </a:srgbClr>
                </a:solidFill>
              </a:rPr>
              <a:t>PRIVATE AND CONFIDENTIAL</a:t>
            </a:r>
          </a:p>
        </p:txBody>
      </p:sp>
      <p:sp>
        <p:nvSpPr>
          <p:cNvPr id="11" name="Rectangle 6"/>
          <p:cNvSpPr>
            <a:spLocks noGrp="1" noChangeArrowheads="1"/>
          </p:cNvSpPr>
          <p:nvPr>
            <p:ph type="sldNum" sz="quarter" idx="11"/>
          </p:nvPr>
        </p:nvSpPr>
        <p:spPr bwMode="auto">
          <a:xfrm>
            <a:off x="11123086" y="6359525"/>
            <a:ext cx="452967" cy="166688"/>
          </a:xfrm>
          <a:ln>
            <a:miter lim="800000"/>
            <a:headEnd/>
            <a:tailEnd/>
          </a:ln>
        </p:spPr>
        <p:txBody>
          <a:bodyPr lIns="0" tIns="0" rIns="0" bIns="0" anchor="b"/>
          <a:lstStyle>
            <a:lvl1pPr algn="l">
              <a:defRPr sz="600" smtClean="0">
                <a:latin typeface="Arial" charset="-52"/>
                <a:ea typeface="Arial" charset="-52"/>
                <a:cs typeface="Arial" charset="-52"/>
              </a:defRPr>
            </a:lvl1pPr>
          </a:lstStyle>
          <a:p>
            <a:r>
              <a:rPr lang="en-US" dirty="0"/>
              <a:t> </a:t>
            </a:r>
            <a:fld id="{432D9581-523B-F94B-A966-FC899322714F}" type="slidenum">
              <a:rPr lang="en-US"/>
              <a:pPr/>
              <a:t>‹#›</a:t>
            </a:fld>
            <a:endParaRPr lang="en-US" dirty="0"/>
          </a:p>
        </p:txBody>
      </p:sp>
      <p:sp>
        <p:nvSpPr>
          <p:cNvPr id="14" name="Title 1"/>
          <p:cNvSpPr>
            <a:spLocks noGrp="1"/>
          </p:cNvSpPr>
          <p:nvPr>
            <p:ph type="ctrTitle"/>
          </p:nvPr>
        </p:nvSpPr>
        <p:spPr>
          <a:xfrm>
            <a:off x="626535" y="2371713"/>
            <a:ext cx="10949517" cy="1077311"/>
          </a:xfrm>
        </p:spPr>
        <p:txBody>
          <a:bodyPr anchor="b">
            <a:normAutofit/>
          </a:bodyPr>
          <a:lstStyle>
            <a:lvl1pPr algn="ctr">
              <a:defRPr sz="2100" b="1" i="0" u="none">
                <a:solidFill>
                  <a:srgbClr val="1C82C1"/>
                </a:solidFill>
                <a:effectLst/>
                <a:latin typeface="Arial"/>
                <a:cs typeface="Arial"/>
              </a:defRPr>
            </a:lvl1pPr>
          </a:lstStyle>
          <a:p>
            <a:r>
              <a:rPr lang="en-US"/>
              <a:t>Click to edit Master title style</a:t>
            </a:r>
            <a:endParaRPr lang="en-US" dirty="0"/>
          </a:p>
        </p:txBody>
      </p:sp>
      <p:sp>
        <p:nvSpPr>
          <p:cNvPr id="15" name="Subtitle 2"/>
          <p:cNvSpPr>
            <a:spLocks noGrp="1"/>
          </p:cNvSpPr>
          <p:nvPr>
            <p:ph type="subTitle" idx="1"/>
          </p:nvPr>
        </p:nvSpPr>
        <p:spPr>
          <a:xfrm>
            <a:off x="626535" y="3449022"/>
            <a:ext cx="10949517" cy="511346"/>
          </a:xfrm>
        </p:spPr>
        <p:txBody>
          <a:bodyPr>
            <a:normAutofit/>
          </a:bodyPr>
          <a:lstStyle>
            <a:lvl1pPr marL="0" indent="0" algn="ctr">
              <a:buNone/>
              <a:defRPr sz="1275" b="0" i="0">
                <a:solidFill>
                  <a:srgbClr val="F07B05"/>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p:nvPr userDrawn="1"/>
        </p:nvCxnSpPr>
        <p:spPr>
          <a:xfrm>
            <a:off x="1657353" y="3416300"/>
            <a:ext cx="9027583" cy="1588"/>
          </a:xfrm>
          <a:prstGeom prst="line">
            <a:avLst/>
          </a:prstGeom>
          <a:ln w="6350" cap="flat" cmpd="sng" algn="ctr">
            <a:solidFill>
              <a:srgbClr val="887E6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795E690-C9B3-4DE9-A0B1-801E96D807E5}"/>
              </a:ext>
            </a:extLst>
          </p:cNvPr>
          <p:cNvPicPr>
            <a:picLocks noChangeAspect="1"/>
          </p:cNvPicPr>
          <p:nvPr userDrawn="1"/>
        </p:nvPicPr>
        <p:blipFill>
          <a:blip r:embed="rId2"/>
          <a:stretch>
            <a:fillRect/>
          </a:stretch>
        </p:blipFill>
        <p:spPr>
          <a:xfrm>
            <a:off x="626533" y="6220024"/>
            <a:ext cx="2006600" cy="282178"/>
          </a:xfrm>
          <a:prstGeom prst="rect">
            <a:avLst/>
          </a:prstGeom>
        </p:spPr>
      </p:pic>
    </p:spTree>
    <p:extLst>
      <p:ext uri="{BB962C8B-B14F-4D97-AF65-F5344CB8AC3E}">
        <p14:creationId xmlns:p14="http://schemas.microsoft.com/office/powerpoint/2010/main" val="1872919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slide ">
    <p:spTree>
      <p:nvGrpSpPr>
        <p:cNvPr id="1" name=""/>
        <p:cNvGrpSpPr/>
        <p:nvPr/>
      </p:nvGrpSpPr>
      <p:grpSpPr>
        <a:xfrm>
          <a:off x="0" y="0"/>
          <a:ext cx="0" cy="0"/>
          <a:chOff x="0" y="0"/>
          <a:chExt cx="0" cy="0"/>
        </a:xfrm>
      </p:grpSpPr>
      <p:cxnSp>
        <p:nvCxnSpPr>
          <p:cNvPr id="5" name="Straight Connector 4"/>
          <p:cNvCxnSpPr/>
          <p:nvPr userDrawn="1"/>
        </p:nvCxnSpPr>
        <p:spPr>
          <a:xfrm>
            <a:off x="914400" y="2933700"/>
            <a:ext cx="10363200" cy="1588"/>
          </a:xfrm>
          <a:prstGeom prst="line">
            <a:avLst/>
          </a:prstGeom>
          <a:ln w="635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09600" y="6629400"/>
            <a:ext cx="10966451" cy="1588"/>
          </a:xfrm>
          <a:prstGeom prst="line">
            <a:avLst/>
          </a:prstGeom>
          <a:ln w="3175"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626534" y="2371711"/>
            <a:ext cx="10949517" cy="1077311"/>
          </a:xfrm>
        </p:spPr>
        <p:txBody>
          <a:bodyPr anchor="b">
            <a:normAutofit/>
          </a:bodyPr>
          <a:lstStyle>
            <a:lvl1pPr algn="ctr">
              <a:defRPr sz="2800" b="1" i="0" u="none">
                <a:solidFill>
                  <a:srgbClr val="1C82C1"/>
                </a:solidFill>
                <a:effectLst/>
                <a:latin typeface="Arial"/>
                <a:cs typeface="Arial"/>
              </a:defRPr>
            </a:lvl1pPr>
          </a:lstStyle>
          <a:p>
            <a:r>
              <a:rPr lang="en-US"/>
              <a:t>Click to edit Master title style</a:t>
            </a:r>
            <a:endParaRPr lang="en-US" dirty="0"/>
          </a:p>
        </p:txBody>
      </p:sp>
      <p:sp>
        <p:nvSpPr>
          <p:cNvPr id="15" name="Subtitle 2"/>
          <p:cNvSpPr>
            <a:spLocks noGrp="1"/>
          </p:cNvSpPr>
          <p:nvPr>
            <p:ph type="subTitle" idx="1"/>
          </p:nvPr>
        </p:nvSpPr>
        <p:spPr>
          <a:xfrm>
            <a:off x="626534" y="3449022"/>
            <a:ext cx="10949517" cy="511346"/>
          </a:xfrm>
        </p:spPr>
        <p:txBody>
          <a:bodyPr>
            <a:normAutofit/>
          </a:bodyPr>
          <a:lstStyle>
            <a:lvl1pPr marL="0" indent="0" algn="ctr">
              <a:buNone/>
              <a:defRPr sz="1700" b="0" i="0">
                <a:solidFill>
                  <a:srgbClr val="F07B0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p:nvPr userDrawn="1"/>
        </p:nvCxnSpPr>
        <p:spPr>
          <a:xfrm>
            <a:off x="1657351" y="3416300"/>
            <a:ext cx="9027583" cy="1588"/>
          </a:xfrm>
          <a:prstGeom prst="line">
            <a:avLst/>
          </a:prstGeom>
          <a:ln w="6350" cap="flat" cmpd="sng" algn="ctr">
            <a:solidFill>
              <a:srgbClr val="887E6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2" descr="SCA Images_PPT.jpg"/>
          <p:cNvPicPr>
            <a:picLocks noChangeAspect="1"/>
          </p:cNvPicPr>
          <p:nvPr userDrawn="1"/>
        </p:nvPicPr>
        <p:blipFill>
          <a:blip r:embed="rId2"/>
          <a:srcRect/>
          <a:stretch>
            <a:fillRect/>
          </a:stretch>
        </p:blipFill>
        <p:spPr bwMode="auto">
          <a:xfrm>
            <a:off x="8024284" y="184150"/>
            <a:ext cx="3589867" cy="692150"/>
          </a:xfrm>
          <a:prstGeom prst="rect">
            <a:avLst/>
          </a:prstGeom>
          <a:noFill/>
          <a:ln w="9525">
            <a:noFill/>
            <a:miter lim="800000"/>
            <a:headEnd/>
            <a:tailEnd/>
          </a:ln>
        </p:spPr>
      </p:pic>
      <p:pic>
        <p:nvPicPr>
          <p:cNvPr id="6" name="Picture 5"/>
          <p:cNvPicPr>
            <a:picLocks noChangeAspect="1"/>
          </p:cNvPicPr>
          <p:nvPr userDrawn="1"/>
        </p:nvPicPr>
        <p:blipFill>
          <a:blip r:embed="rId3"/>
          <a:stretch>
            <a:fillRect/>
          </a:stretch>
        </p:blipFill>
        <p:spPr>
          <a:xfrm>
            <a:off x="626533" y="6220024"/>
            <a:ext cx="2006600" cy="282178"/>
          </a:xfrm>
          <a:prstGeom prst="rect">
            <a:avLst/>
          </a:prstGeom>
        </p:spPr>
      </p:pic>
      <p:sp>
        <p:nvSpPr>
          <p:cNvPr id="10" name="Rectangle 5">
            <a:extLst>
              <a:ext uri="{FF2B5EF4-FFF2-40B4-BE49-F238E27FC236}">
                <a16:creationId xmlns:a16="http://schemas.microsoft.com/office/drawing/2014/main" id="{F973EF3A-C4B6-4EDA-838F-35FA8D8AFEB4}"/>
              </a:ext>
            </a:extLst>
          </p:cNvPr>
          <p:cNvSpPr>
            <a:spLocks noGrp="1" noChangeArrowheads="1"/>
          </p:cNvSpPr>
          <p:nvPr>
            <p:ph type="ftr" sz="quarter" idx="10"/>
          </p:nvPr>
        </p:nvSpPr>
        <p:spPr bwMode="auto">
          <a:xfrm>
            <a:off x="8305800" y="6361113"/>
            <a:ext cx="2692400" cy="165100"/>
          </a:xfrm>
          <a:ln>
            <a:miter lim="800000"/>
            <a:headEnd/>
            <a:tailEnd/>
          </a:ln>
        </p:spPr>
        <p:txBody>
          <a:bodyPr wrap="square" lIns="0" tIns="0" rIns="0" bIns="0" numCol="1" anchor="b" anchorCtr="0" compatLnSpc="1">
            <a:prstTxWarp prst="textNoShape">
              <a:avLst/>
            </a:prstTxWarp>
          </a:bodyPr>
          <a:lstStyle>
            <a:lvl1pPr algn="r">
              <a:defRPr sz="525" b="0" i="0" kern="0" spc="75" dirty="0" smtClean="0">
                <a:solidFill>
                  <a:schemeClr val="bg1">
                    <a:lumMod val="50000"/>
                  </a:schemeClr>
                </a:solidFill>
                <a:latin typeface="Arial"/>
                <a:cs typeface="Arial"/>
              </a:defRPr>
            </a:lvl1pPr>
          </a:lstStyle>
          <a:p>
            <a:pPr>
              <a:defRPr/>
            </a:pPr>
            <a:r>
              <a:rPr lang="en-US" dirty="0">
                <a:solidFill>
                  <a:srgbClr val="FFFFFF">
                    <a:lumMod val="50000"/>
                  </a:srgbClr>
                </a:solidFill>
              </a:rPr>
              <a:t>PRIVATE AND CONFIDENTIAL</a:t>
            </a:r>
          </a:p>
        </p:txBody>
      </p:sp>
      <p:sp>
        <p:nvSpPr>
          <p:cNvPr id="12" name="Rectangle 6">
            <a:extLst>
              <a:ext uri="{FF2B5EF4-FFF2-40B4-BE49-F238E27FC236}">
                <a16:creationId xmlns:a16="http://schemas.microsoft.com/office/drawing/2014/main" id="{0D794B0C-4141-4D41-AA51-C1806978FA3A}"/>
              </a:ext>
            </a:extLst>
          </p:cNvPr>
          <p:cNvSpPr>
            <a:spLocks noGrp="1" noChangeArrowheads="1"/>
          </p:cNvSpPr>
          <p:nvPr>
            <p:ph type="sldNum" sz="quarter" idx="11"/>
          </p:nvPr>
        </p:nvSpPr>
        <p:spPr bwMode="auto">
          <a:xfrm>
            <a:off x="11123086" y="6359525"/>
            <a:ext cx="452967" cy="166688"/>
          </a:xfrm>
          <a:ln>
            <a:miter lim="800000"/>
            <a:headEnd/>
            <a:tailEnd/>
          </a:ln>
        </p:spPr>
        <p:txBody>
          <a:bodyPr lIns="0" tIns="0" rIns="0" bIns="0" anchor="b"/>
          <a:lstStyle>
            <a:lvl1pPr algn="l">
              <a:defRPr sz="600" smtClean="0">
                <a:latin typeface="Arial" charset="-52"/>
                <a:ea typeface="Arial" charset="-52"/>
                <a:cs typeface="Arial" charset="-52"/>
              </a:defRPr>
            </a:lvl1pPr>
          </a:lstStyle>
          <a:p>
            <a:r>
              <a:rPr lang="en-US" dirty="0"/>
              <a:t> </a:t>
            </a:r>
            <a:fld id="{432D9581-523B-F94B-A966-FC899322714F}" type="slidenum">
              <a:rPr lang="en-US"/>
              <a:pPr/>
              <a:t>‹#›</a:t>
            </a:fld>
            <a:endParaRPr lang="en-US" dirty="0"/>
          </a:p>
        </p:txBody>
      </p:sp>
    </p:spTree>
    <p:extLst>
      <p:ext uri="{BB962C8B-B14F-4D97-AF65-F5344CB8AC3E}">
        <p14:creationId xmlns:p14="http://schemas.microsoft.com/office/powerpoint/2010/main" val="2021575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with bullets">
    <p:spTree>
      <p:nvGrpSpPr>
        <p:cNvPr id="1" name=""/>
        <p:cNvGrpSpPr/>
        <p:nvPr/>
      </p:nvGrpSpPr>
      <p:grpSpPr>
        <a:xfrm>
          <a:off x="0" y="0"/>
          <a:ext cx="0" cy="0"/>
          <a:chOff x="0" y="0"/>
          <a:chExt cx="0" cy="0"/>
        </a:xfrm>
      </p:grpSpPr>
      <p:cxnSp>
        <p:nvCxnSpPr>
          <p:cNvPr id="5" name="Straight Connector 4"/>
          <p:cNvCxnSpPr/>
          <p:nvPr userDrawn="1"/>
        </p:nvCxnSpPr>
        <p:spPr>
          <a:xfrm>
            <a:off x="609601" y="6629400"/>
            <a:ext cx="10966451" cy="1588"/>
          </a:xfrm>
          <a:prstGeom prst="line">
            <a:avLst/>
          </a:prstGeom>
          <a:ln w="3175"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09601" y="841375"/>
            <a:ext cx="10966451" cy="1588"/>
          </a:xfrm>
          <a:prstGeom prst="line">
            <a:avLst/>
          </a:prstGeom>
          <a:ln w="38100">
            <a:solidFill>
              <a:srgbClr val="1C82C1"/>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
          </p:nvPr>
        </p:nvSpPr>
        <p:spPr>
          <a:xfrm>
            <a:off x="609600" y="1033272"/>
            <a:ext cx="10972800" cy="5029200"/>
          </a:xfrm>
        </p:spPr>
        <p:txBody>
          <a:bodyPr lIns="0" tIns="0" rIns="0" bIns="0"/>
          <a:lstStyle>
            <a:lvl1pPr marL="171450" indent="-171450">
              <a:lnSpc>
                <a:spcPct val="100000"/>
              </a:lnSpc>
              <a:spcBef>
                <a:spcPts val="0"/>
              </a:spcBef>
              <a:spcAft>
                <a:spcPts val="450"/>
              </a:spcAft>
              <a:buClr>
                <a:srgbClr val="F07B05"/>
              </a:buClr>
              <a:defRPr sz="1500">
                <a:solidFill>
                  <a:schemeClr val="tx1">
                    <a:lumMod val="75000"/>
                    <a:lumOff val="25000"/>
                  </a:schemeClr>
                </a:solidFill>
                <a:latin typeface="Arial"/>
                <a:cs typeface="Arial"/>
              </a:defRPr>
            </a:lvl1pPr>
            <a:lvl2pPr marL="342900" indent="-165497">
              <a:spcBef>
                <a:spcPts val="0"/>
              </a:spcBef>
              <a:spcAft>
                <a:spcPts val="450"/>
              </a:spcAft>
              <a:buClr>
                <a:srgbClr val="1C82C1"/>
              </a:buClr>
              <a:defRPr sz="1500">
                <a:solidFill>
                  <a:schemeClr val="tx1">
                    <a:lumMod val="75000"/>
                    <a:lumOff val="25000"/>
                  </a:schemeClr>
                </a:solidFill>
                <a:latin typeface="Arial"/>
                <a:cs typeface="Arial"/>
              </a:defRPr>
            </a:lvl2pPr>
            <a:lvl3pPr marL="514350" indent="-172641">
              <a:spcBef>
                <a:spcPts val="0"/>
              </a:spcBef>
              <a:spcAft>
                <a:spcPts val="450"/>
              </a:spcAft>
              <a:buClr>
                <a:srgbClr val="887E6E"/>
              </a:buClr>
              <a:defRPr sz="1500">
                <a:solidFill>
                  <a:schemeClr val="tx1">
                    <a:lumMod val="75000"/>
                    <a:lumOff val="25000"/>
                  </a:schemeClr>
                </a:solidFill>
                <a:latin typeface="Arial"/>
                <a:cs typeface="Arial"/>
              </a:defRPr>
            </a:lvl3pPr>
            <a:lvl4pPr marL="685800" indent="-166688">
              <a:spcBef>
                <a:spcPts val="0"/>
              </a:spcBef>
              <a:spcAft>
                <a:spcPts val="450"/>
              </a:spcAft>
              <a:buClr>
                <a:srgbClr val="F07B05"/>
              </a:buClr>
              <a:defRPr sz="1500">
                <a:solidFill>
                  <a:schemeClr val="tx1">
                    <a:lumMod val="75000"/>
                    <a:lumOff val="25000"/>
                  </a:schemeClr>
                </a:solidFill>
                <a:latin typeface="Arial"/>
                <a:cs typeface="Arial"/>
              </a:defRPr>
            </a:lvl4pPr>
            <a:lvl5pPr marL="857250" indent="-169069">
              <a:spcBef>
                <a:spcPts val="0"/>
              </a:spcBef>
              <a:spcAft>
                <a:spcPts val="450"/>
              </a:spcAft>
              <a:buClr>
                <a:srgbClr val="1C82C1"/>
              </a:buClr>
              <a:defRPr sz="15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p:cNvSpPr>
            <a:spLocks noGrp="1"/>
          </p:cNvSpPr>
          <p:nvPr>
            <p:ph type="title"/>
          </p:nvPr>
        </p:nvSpPr>
        <p:spPr>
          <a:xfrm>
            <a:off x="609599" y="230188"/>
            <a:ext cx="7315200" cy="502920"/>
          </a:xfrm>
        </p:spPr>
        <p:txBody>
          <a:bodyPr lIns="0" tIns="0" rIns="0" bIns="0" anchor="b">
            <a:normAutofit/>
          </a:bodyPr>
          <a:lstStyle>
            <a:lvl1pPr algn="l">
              <a:defRPr sz="1800" b="1" i="0">
                <a:solidFill>
                  <a:srgbClr val="1C82C1"/>
                </a:solidFill>
                <a:latin typeface="Arial"/>
                <a:cs typeface="Arial"/>
              </a:defRPr>
            </a:lvl1pPr>
          </a:lstStyle>
          <a:p>
            <a:r>
              <a:rPr lang="en-US"/>
              <a:t>Click to edit Master title style</a:t>
            </a:r>
            <a:endParaRPr lang="en-US" dirty="0"/>
          </a:p>
        </p:txBody>
      </p:sp>
      <p:sp>
        <p:nvSpPr>
          <p:cNvPr id="8" name="Rectangle 5"/>
          <p:cNvSpPr>
            <a:spLocks noGrp="1" noChangeArrowheads="1"/>
          </p:cNvSpPr>
          <p:nvPr>
            <p:ph type="ftr" sz="quarter" idx="10"/>
          </p:nvPr>
        </p:nvSpPr>
        <p:spPr bwMode="auto">
          <a:xfrm>
            <a:off x="8305800" y="6361113"/>
            <a:ext cx="2692400" cy="165100"/>
          </a:xfrm>
          <a:ln>
            <a:miter lim="800000"/>
            <a:headEnd/>
            <a:tailEnd/>
          </a:ln>
        </p:spPr>
        <p:txBody>
          <a:bodyPr wrap="square" lIns="0" tIns="0" rIns="0" bIns="0" numCol="1" anchor="b" anchorCtr="0" compatLnSpc="1">
            <a:prstTxWarp prst="textNoShape">
              <a:avLst/>
            </a:prstTxWarp>
          </a:bodyPr>
          <a:lstStyle>
            <a:lvl1pPr algn="r">
              <a:defRPr sz="525" b="0" i="0" kern="0" spc="75" dirty="0" smtClean="0">
                <a:solidFill>
                  <a:schemeClr val="bg1">
                    <a:lumMod val="50000"/>
                  </a:schemeClr>
                </a:solidFill>
                <a:latin typeface="Arial"/>
                <a:cs typeface="Arial"/>
              </a:defRPr>
            </a:lvl1pPr>
          </a:lstStyle>
          <a:p>
            <a:pPr>
              <a:defRPr/>
            </a:pPr>
            <a:r>
              <a:rPr lang="en-US" dirty="0">
                <a:solidFill>
                  <a:srgbClr val="FFFFFF">
                    <a:lumMod val="50000"/>
                  </a:srgbClr>
                </a:solidFill>
              </a:rPr>
              <a:t>PRIVATE AND CONFIDENTIAL</a:t>
            </a:r>
          </a:p>
        </p:txBody>
      </p:sp>
      <p:pic>
        <p:nvPicPr>
          <p:cNvPr id="11" name="Picture 10">
            <a:extLst>
              <a:ext uri="{FF2B5EF4-FFF2-40B4-BE49-F238E27FC236}">
                <a16:creationId xmlns:a16="http://schemas.microsoft.com/office/drawing/2014/main" id="{8B9E471A-BB24-457E-8A9E-D121B3D373D8}"/>
              </a:ext>
            </a:extLst>
          </p:cNvPr>
          <p:cNvPicPr>
            <a:picLocks noChangeAspect="1"/>
          </p:cNvPicPr>
          <p:nvPr userDrawn="1"/>
        </p:nvPicPr>
        <p:blipFill>
          <a:blip r:embed="rId2"/>
          <a:stretch>
            <a:fillRect/>
          </a:stretch>
        </p:blipFill>
        <p:spPr>
          <a:xfrm>
            <a:off x="626533" y="6220024"/>
            <a:ext cx="2006600" cy="282178"/>
          </a:xfrm>
          <a:prstGeom prst="rect">
            <a:avLst/>
          </a:prstGeom>
        </p:spPr>
      </p:pic>
      <p:sp>
        <p:nvSpPr>
          <p:cNvPr id="12" name="Rectangle 6">
            <a:extLst>
              <a:ext uri="{FF2B5EF4-FFF2-40B4-BE49-F238E27FC236}">
                <a16:creationId xmlns:a16="http://schemas.microsoft.com/office/drawing/2014/main" id="{1A24CD3B-FFAA-4BA0-B4F8-159812A83D9D}"/>
              </a:ext>
            </a:extLst>
          </p:cNvPr>
          <p:cNvSpPr>
            <a:spLocks noGrp="1" noChangeArrowheads="1"/>
          </p:cNvSpPr>
          <p:nvPr>
            <p:ph type="sldNum" sz="quarter" idx="11"/>
          </p:nvPr>
        </p:nvSpPr>
        <p:spPr bwMode="auto">
          <a:xfrm>
            <a:off x="11123086" y="6359525"/>
            <a:ext cx="452967" cy="166688"/>
          </a:xfrm>
          <a:ln>
            <a:miter lim="800000"/>
            <a:headEnd/>
            <a:tailEnd/>
          </a:ln>
        </p:spPr>
        <p:txBody>
          <a:bodyPr lIns="0" tIns="0" rIns="0" bIns="0" anchor="b"/>
          <a:lstStyle>
            <a:lvl1pPr algn="l">
              <a:defRPr sz="600" smtClean="0">
                <a:latin typeface="Arial" charset="-52"/>
                <a:ea typeface="Arial" charset="-52"/>
                <a:cs typeface="Arial" charset="-52"/>
              </a:defRPr>
            </a:lvl1pPr>
          </a:lstStyle>
          <a:p>
            <a:r>
              <a:rPr lang="en-US" dirty="0"/>
              <a:t> </a:t>
            </a:r>
            <a:fld id="{432D9581-523B-F94B-A966-FC899322714F}" type="slidenum">
              <a:rPr lang="en-US"/>
              <a:pPr/>
              <a:t>‹#›</a:t>
            </a:fld>
            <a:endParaRPr lang="en-US" dirty="0"/>
          </a:p>
        </p:txBody>
      </p:sp>
    </p:spTree>
    <p:extLst>
      <p:ext uri="{BB962C8B-B14F-4D97-AF65-F5344CB8AC3E}">
        <p14:creationId xmlns:p14="http://schemas.microsoft.com/office/powerpoint/2010/main" val="3538730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Yellow White BG - Professionals">
    <p:spTree>
      <p:nvGrpSpPr>
        <p:cNvPr id="1" name=""/>
        <p:cNvGrpSpPr/>
        <p:nvPr/>
      </p:nvGrpSpPr>
      <p:grpSpPr>
        <a:xfrm>
          <a:off x="0" y="0"/>
          <a:ext cx="0" cy="0"/>
          <a:chOff x="0" y="0"/>
          <a:chExt cx="0" cy="0"/>
        </a:xfrm>
      </p:grpSpPr>
      <p:sp>
        <p:nvSpPr>
          <p:cNvPr id="4105" name="Freeform 9"/>
          <p:cNvSpPr>
            <a:spLocks/>
          </p:cNvSpPr>
          <p:nvPr/>
        </p:nvSpPr>
        <p:spPr bwMode="auto">
          <a:xfrm>
            <a:off x="357719" y="4913771"/>
            <a:ext cx="7973483" cy="1819275"/>
          </a:xfrm>
          <a:custGeom>
            <a:avLst/>
            <a:gdLst/>
            <a:ahLst/>
            <a:cxnLst>
              <a:cxn ang="0">
                <a:pos x="19442" y="51"/>
              </a:cxn>
              <a:cxn ang="0">
                <a:pos x="19111" y="61"/>
              </a:cxn>
              <a:cxn ang="0">
                <a:pos x="18944" y="62"/>
              </a:cxn>
              <a:cxn ang="0">
                <a:pos x="16321" y="46"/>
              </a:cxn>
              <a:cxn ang="0">
                <a:pos x="14340" y="33"/>
              </a:cxn>
              <a:cxn ang="0">
                <a:pos x="12406" y="19"/>
              </a:cxn>
              <a:cxn ang="0">
                <a:pos x="12146" y="15"/>
              </a:cxn>
              <a:cxn ang="0">
                <a:pos x="12072" y="14"/>
              </a:cxn>
              <a:cxn ang="0">
                <a:pos x="11709" y="15"/>
              </a:cxn>
              <a:cxn ang="0">
                <a:pos x="11041" y="24"/>
              </a:cxn>
              <a:cxn ang="0">
                <a:pos x="10504" y="32"/>
              </a:cxn>
              <a:cxn ang="0">
                <a:pos x="10146" y="34"/>
              </a:cxn>
              <a:cxn ang="0">
                <a:pos x="9988" y="33"/>
              </a:cxn>
              <a:cxn ang="0">
                <a:pos x="9219" y="20"/>
              </a:cxn>
              <a:cxn ang="0">
                <a:pos x="8658" y="15"/>
              </a:cxn>
              <a:cxn ang="0">
                <a:pos x="8424" y="16"/>
              </a:cxn>
              <a:cxn ang="0">
                <a:pos x="8247" y="21"/>
              </a:cxn>
              <a:cxn ang="0">
                <a:pos x="8193" y="22"/>
              </a:cxn>
              <a:cxn ang="0">
                <a:pos x="7822" y="25"/>
              </a:cxn>
              <a:cxn ang="0">
                <a:pos x="6938" y="25"/>
              </a:cxn>
              <a:cxn ang="0">
                <a:pos x="4426" y="16"/>
              </a:cxn>
              <a:cxn ang="0">
                <a:pos x="888" y="0"/>
              </a:cxn>
              <a:cxn ang="0">
                <a:pos x="574" y="1705"/>
              </a:cxn>
              <a:cxn ang="0">
                <a:pos x="446" y="2311"/>
              </a:cxn>
              <a:cxn ang="0">
                <a:pos x="341" y="2812"/>
              </a:cxn>
              <a:cxn ang="0">
                <a:pos x="261" y="3221"/>
              </a:cxn>
              <a:cxn ang="0">
                <a:pos x="247" y="3297"/>
              </a:cxn>
              <a:cxn ang="0">
                <a:pos x="196" y="3540"/>
              </a:cxn>
              <a:cxn ang="0">
                <a:pos x="122" y="3864"/>
              </a:cxn>
              <a:cxn ang="0">
                <a:pos x="23" y="4294"/>
              </a:cxn>
              <a:cxn ang="0">
                <a:pos x="0" y="4404"/>
              </a:cxn>
              <a:cxn ang="0">
                <a:pos x="99" y="4409"/>
              </a:cxn>
              <a:cxn ang="0">
                <a:pos x="683" y="4419"/>
              </a:cxn>
              <a:cxn ang="0">
                <a:pos x="2226" y="4436"/>
              </a:cxn>
              <a:cxn ang="0">
                <a:pos x="4716" y="4457"/>
              </a:cxn>
              <a:cxn ang="0">
                <a:pos x="6847" y="4471"/>
              </a:cxn>
              <a:cxn ang="0">
                <a:pos x="7307" y="4479"/>
              </a:cxn>
              <a:cxn ang="0">
                <a:pos x="7820" y="4485"/>
              </a:cxn>
              <a:cxn ang="0">
                <a:pos x="7928" y="4485"/>
              </a:cxn>
              <a:cxn ang="0">
                <a:pos x="9905" y="4458"/>
              </a:cxn>
              <a:cxn ang="0">
                <a:pos x="10448" y="4452"/>
              </a:cxn>
              <a:cxn ang="0">
                <a:pos x="11118" y="4449"/>
              </a:cxn>
              <a:cxn ang="0">
                <a:pos x="11294" y="4451"/>
              </a:cxn>
              <a:cxn ang="0">
                <a:pos x="11649" y="4458"/>
              </a:cxn>
              <a:cxn ang="0">
                <a:pos x="12504" y="4487"/>
              </a:cxn>
              <a:cxn ang="0">
                <a:pos x="12907" y="4501"/>
              </a:cxn>
              <a:cxn ang="0">
                <a:pos x="13329" y="4509"/>
              </a:cxn>
              <a:cxn ang="0">
                <a:pos x="15239" y="4536"/>
              </a:cxn>
              <a:cxn ang="0">
                <a:pos x="17651" y="4566"/>
              </a:cxn>
              <a:cxn ang="0">
                <a:pos x="19127" y="4580"/>
              </a:cxn>
              <a:cxn ang="0">
                <a:pos x="19694" y="4583"/>
              </a:cxn>
              <a:cxn ang="0">
                <a:pos x="19800" y="4581"/>
              </a:cxn>
              <a:cxn ang="0">
                <a:pos x="19930" y="4575"/>
              </a:cxn>
              <a:cxn ang="0">
                <a:pos x="20046" y="4567"/>
              </a:cxn>
              <a:cxn ang="0">
                <a:pos x="20159" y="4555"/>
              </a:cxn>
              <a:cxn ang="0">
                <a:pos x="20282" y="4537"/>
              </a:cxn>
            </a:cxnLst>
            <a:rect l="0" t="0" r="r" b="b"/>
            <a:pathLst>
              <a:path w="20282" h="4583">
                <a:moveTo>
                  <a:pt x="19442" y="51"/>
                </a:moveTo>
                <a:lnTo>
                  <a:pt x="19442" y="51"/>
                </a:lnTo>
                <a:lnTo>
                  <a:pt x="19273" y="57"/>
                </a:lnTo>
                <a:lnTo>
                  <a:pt x="19111" y="61"/>
                </a:lnTo>
                <a:lnTo>
                  <a:pt x="19027" y="62"/>
                </a:lnTo>
                <a:lnTo>
                  <a:pt x="18944" y="62"/>
                </a:lnTo>
                <a:lnTo>
                  <a:pt x="18907" y="63"/>
                </a:lnTo>
                <a:lnTo>
                  <a:pt x="16321" y="46"/>
                </a:lnTo>
                <a:lnTo>
                  <a:pt x="16321" y="46"/>
                </a:lnTo>
                <a:lnTo>
                  <a:pt x="14340" y="33"/>
                </a:lnTo>
                <a:lnTo>
                  <a:pt x="12916" y="24"/>
                </a:lnTo>
                <a:lnTo>
                  <a:pt x="12406" y="19"/>
                </a:lnTo>
                <a:lnTo>
                  <a:pt x="12238" y="16"/>
                </a:lnTo>
                <a:lnTo>
                  <a:pt x="12146" y="15"/>
                </a:lnTo>
                <a:lnTo>
                  <a:pt x="12146" y="15"/>
                </a:lnTo>
                <a:lnTo>
                  <a:pt x="12072" y="14"/>
                </a:lnTo>
                <a:lnTo>
                  <a:pt x="11973" y="14"/>
                </a:lnTo>
                <a:lnTo>
                  <a:pt x="11709" y="15"/>
                </a:lnTo>
                <a:lnTo>
                  <a:pt x="11388" y="19"/>
                </a:lnTo>
                <a:lnTo>
                  <a:pt x="11041" y="24"/>
                </a:lnTo>
                <a:lnTo>
                  <a:pt x="11041" y="24"/>
                </a:lnTo>
                <a:lnTo>
                  <a:pt x="10504" y="32"/>
                </a:lnTo>
                <a:lnTo>
                  <a:pt x="10292" y="34"/>
                </a:lnTo>
                <a:lnTo>
                  <a:pt x="10146" y="34"/>
                </a:lnTo>
                <a:lnTo>
                  <a:pt x="10146" y="34"/>
                </a:lnTo>
                <a:lnTo>
                  <a:pt x="9988" y="33"/>
                </a:lnTo>
                <a:lnTo>
                  <a:pt x="9767" y="30"/>
                </a:lnTo>
                <a:lnTo>
                  <a:pt x="9219" y="20"/>
                </a:lnTo>
                <a:lnTo>
                  <a:pt x="8930" y="18"/>
                </a:lnTo>
                <a:lnTo>
                  <a:pt x="8658" y="15"/>
                </a:lnTo>
                <a:lnTo>
                  <a:pt x="8536" y="15"/>
                </a:lnTo>
                <a:lnTo>
                  <a:pt x="8424" y="16"/>
                </a:lnTo>
                <a:lnTo>
                  <a:pt x="8327" y="18"/>
                </a:lnTo>
                <a:lnTo>
                  <a:pt x="8247" y="21"/>
                </a:lnTo>
                <a:lnTo>
                  <a:pt x="8247" y="21"/>
                </a:lnTo>
                <a:lnTo>
                  <a:pt x="8193" y="22"/>
                </a:lnTo>
                <a:lnTo>
                  <a:pt x="8102" y="24"/>
                </a:lnTo>
                <a:lnTo>
                  <a:pt x="7822" y="25"/>
                </a:lnTo>
                <a:lnTo>
                  <a:pt x="7428" y="25"/>
                </a:lnTo>
                <a:lnTo>
                  <a:pt x="6938" y="25"/>
                </a:lnTo>
                <a:lnTo>
                  <a:pt x="5753" y="22"/>
                </a:lnTo>
                <a:lnTo>
                  <a:pt x="4426" y="16"/>
                </a:lnTo>
                <a:lnTo>
                  <a:pt x="1985" y="6"/>
                </a:lnTo>
                <a:lnTo>
                  <a:pt x="888" y="0"/>
                </a:lnTo>
                <a:lnTo>
                  <a:pt x="574" y="1705"/>
                </a:lnTo>
                <a:lnTo>
                  <a:pt x="574" y="1705"/>
                </a:lnTo>
                <a:lnTo>
                  <a:pt x="536" y="1885"/>
                </a:lnTo>
                <a:lnTo>
                  <a:pt x="446" y="2311"/>
                </a:lnTo>
                <a:lnTo>
                  <a:pt x="393" y="2563"/>
                </a:lnTo>
                <a:lnTo>
                  <a:pt x="341" y="2812"/>
                </a:lnTo>
                <a:lnTo>
                  <a:pt x="296" y="3039"/>
                </a:lnTo>
                <a:lnTo>
                  <a:pt x="261" y="3221"/>
                </a:lnTo>
                <a:lnTo>
                  <a:pt x="261" y="3221"/>
                </a:lnTo>
                <a:lnTo>
                  <a:pt x="247" y="3297"/>
                </a:lnTo>
                <a:lnTo>
                  <a:pt x="231" y="3377"/>
                </a:lnTo>
                <a:lnTo>
                  <a:pt x="196" y="3540"/>
                </a:lnTo>
                <a:lnTo>
                  <a:pt x="159" y="3703"/>
                </a:lnTo>
                <a:lnTo>
                  <a:pt x="122" y="3864"/>
                </a:lnTo>
                <a:lnTo>
                  <a:pt x="53" y="4163"/>
                </a:lnTo>
                <a:lnTo>
                  <a:pt x="23" y="4294"/>
                </a:lnTo>
                <a:lnTo>
                  <a:pt x="0" y="4404"/>
                </a:lnTo>
                <a:lnTo>
                  <a:pt x="0" y="4404"/>
                </a:lnTo>
                <a:lnTo>
                  <a:pt x="32" y="4406"/>
                </a:lnTo>
                <a:lnTo>
                  <a:pt x="99" y="4409"/>
                </a:lnTo>
                <a:lnTo>
                  <a:pt x="333" y="4415"/>
                </a:lnTo>
                <a:lnTo>
                  <a:pt x="683" y="4419"/>
                </a:lnTo>
                <a:lnTo>
                  <a:pt x="1128" y="4425"/>
                </a:lnTo>
                <a:lnTo>
                  <a:pt x="2226" y="4436"/>
                </a:lnTo>
                <a:lnTo>
                  <a:pt x="3474" y="4447"/>
                </a:lnTo>
                <a:lnTo>
                  <a:pt x="4716" y="4457"/>
                </a:lnTo>
                <a:lnTo>
                  <a:pt x="5796" y="4464"/>
                </a:lnTo>
                <a:lnTo>
                  <a:pt x="6847" y="4471"/>
                </a:lnTo>
                <a:lnTo>
                  <a:pt x="6847" y="4471"/>
                </a:lnTo>
                <a:lnTo>
                  <a:pt x="7307" y="4479"/>
                </a:lnTo>
                <a:lnTo>
                  <a:pt x="7669" y="4484"/>
                </a:lnTo>
                <a:lnTo>
                  <a:pt x="7820" y="4485"/>
                </a:lnTo>
                <a:lnTo>
                  <a:pt x="7928" y="4485"/>
                </a:lnTo>
                <a:lnTo>
                  <a:pt x="7928" y="4485"/>
                </a:lnTo>
                <a:lnTo>
                  <a:pt x="9905" y="4458"/>
                </a:lnTo>
                <a:lnTo>
                  <a:pt x="9905" y="4458"/>
                </a:lnTo>
                <a:lnTo>
                  <a:pt x="10066" y="4455"/>
                </a:lnTo>
                <a:lnTo>
                  <a:pt x="10448" y="4452"/>
                </a:lnTo>
                <a:lnTo>
                  <a:pt x="10906" y="4449"/>
                </a:lnTo>
                <a:lnTo>
                  <a:pt x="11118" y="4449"/>
                </a:lnTo>
                <a:lnTo>
                  <a:pt x="11294" y="4451"/>
                </a:lnTo>
                <a:lnTo>
                  <a:pt x="11294" y="4451"/>
                </a:lnTo>
                <a:lnTo>
                  <a:pt x="11461" y="4453"/>
                </a:lnTo>
                <a:lnTo>
                  <a:pt x="11649" y="4458"/>
                </a:lnTo>
                <a:lnTo>
                  <a:pt x="12069" y="4471"/>
                </a:lnTo>
                <a:lnTo>
                  <a:pt x="12504" y="4487"/>
                </a:lnTo>
                <a:lnTo>
                  <a:pt x="12907" y="4501"/>
                </a:lnTo>
                <a:lnTo>
                  <a:pt x="12907" y="4501"/>
                </a:lnTo>
                <a:lnTo>
                  <a:pt x="13059" y="4505"/>
                </a:lnTo>
                <a:lnTo>
                  <a:pt x="13329" y="4509"/>
                </a:lnTo>
                <a:lnTo>
                  <a:pt x="14152" y="4521"/>
                </a:lnTo>
                <a:lnTo>
                  <a:pt x="15239" y="4536"/>
                </a:lnTo>
                <a:lnTo>
                  <a:pt x="16451" y="4551"/>
                </a:lnTo>
                <a:lnTo>
                  <a:pt x="17651" y="4566"/>
                </a:lnTo>
                <a:lnTo>
                  <a:pt x="18701" y="4577"/>
                </a:lnTo>
                <a:lnTo>
                  <a:pt x="19127" y="4580"/>
                </a:lnTo>
                <a:lnTo>
                  <a:pt x="19464" y="4583"/>
                </a:lnTo>
                <a:lnTo>
                  <a:pt x="19694" y="4583"/>
                </a:lnTo>
                <a:lnTo>
                  <a:pt x="19763" y="4583"/>
                </a:lnTo>
                <a:lnTo>
                  <a:pt x="19800" y="4581"/>
                </a:lnTo>
                <a:lnTo>
                  <a:pt x="19800" y="4581"/>
                </a:lnTo>
                <a:lnTo>
                  <a:pt x="19930" y="4575"/>
                </a:lnTo>
                <a:lnTo>
                  <a:pt x="19989" y="4572"/>
                </a:lnTo>
                <a:lnTo>
                  <a:pt x="20046" y="4567"/>
                </a:lnTo>
                <a:lnTo>
                  <a:pt x="20103" y="4562"/>
                </a:lnTo>
                <a:lnTo>
                  <a:pt x="20159" y="4555"/>
                </a:lnTo>
                <a:lnTo>
                  <a:pt x="20219" y="4547"/>
                </a:lnTo>
                <a:lnTo>
                  <a:pt x="20282" y="4537"/>
                </a:lnTo>
                <a:lnTo>
                  <a:pt x="19442" y="5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0" name="Title 1"/>
          <p:cNvSpPr>
            <a:spLocks noGrp="1"/>
          </p:cNvSpPr>
          <p:nvPr>
            <p:ph type="title" hasCustomPrompt="1"/>
          </p:nvPr>
        </p:nvSpPr>
        <p:spPr>
          <a:xfrm>
            <a:off x="642537" y="237068"/>
            <a:ext cx="10906927" cy="735481"/>
          </a:xfrm>
        </p:spPr>
        <p:txBody>
          <a:bodyPr/>
          <a:lstStyle>
            <a:lvl1pPr>
              <a:defRPr sz="2800" b="0" baseline="0">
                <a:solidFill>
                  <a:srgbClr val="6F6754"/>
                </a:solidFill>
              </a:defRPr>
            </a:lvl1pPr>
          </a:lstStyle>
          <a:p>
            <a:r>
              <a:rPr lang="en-US" dirty="0"/>
              <a:t>Click to Edit Title</a:t>
            </a:r>
          </a:p>
        </p:txBody>
      </p:sp>
      <p:pic>
        <p:nvPicPr>
          <p:cNvPr id="1026" name="Picture 1">
            <a:extLst>
              <a:ext uri="{FF2B5EF4-FFF2-40B4-BE49-F238E27FC236}">
                <a16:creationId xmlns:a16="http://schemas.microsoft.com/office/drawing/2014/main" id="{2FCB9F04-BC6D-4B94-BEC2-EBDA6953ED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33234" y="6338888"/>
            <a:ext cx="532553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5147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p:nvPr>
        </p:nvSpPr>
        <p:spPr>
          <a:xfrm>
            <a:off x="684643" y="871758"/>
            <a:ext cx="5227171" cy="3871143"/>
          </a:xfrm>
          <a:prstGeom prst="rect">
            <a:avLst/>
          </a:prstGeom>
        </p:spPr>
        <p:txBody>
          <a:bodyPr/>
          <a:lstStyle/>
          <a:p>
            <a:r>
              <a:rPr lang="en-US"/>
              <a:t>Click to edit Master title style</a:t>
            </a:r>
            <a:endParaRPr lang="en-US" dirty="0"/>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p:nvPr>
        </p:nvSpPr>
        <p:spPr>
          <a:xfrm>
            <a:off x="695325" y="4785543"/>
            <a:ext cx="4857857" cy="1005657"/>
          </a:xfrm>
          <a:prstGeom prst="rect">
            <a:avLst/>
          </a:prstGeom>
        </p:spPr>
        <p:txBody>
          <a:bodyPr/>
          <a:lstStyle>
            <a:lvl1pPr marL="0" indent="0">
              <a:buNone/>
              <a:defRPr sz="1800"/>
            </a:lvl1pPr>
          </a:lstStyle>
          <a:p>
            <a:r>
              <a:rPr lang="en-US"/>
              <a:t>Click to edit Master subtitle style</a:t>
            </a:r>
            <a:endParaRPr lang="en-US" dirty="0"/>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hasCustomPrompt="1"/>
          </p:nvPr>
        </p:nvSpPr>
        <p:spPr>
          <a:xfrm>
            <a:off x="6515100" y="0"/>
            <a:ext cx="5676900" cy="6858000"/>
          </a:xfrm>
          <a:prstGeom prst="rect">
            <a:avLst/>
          </a:prstGeom>
        </p:spPr>
        <p:txBody>
          <a:bodyPr/>
          <a:lstStyle>
            <a:lvl1pPr marL="0" indent="0" algn="ctr">
              <a:buNone/>
              <a:defRPr/>
            </a:lvl1pPr>
          </a:lstStyle>
          <a:p>
            <a:r>
              <a:rPr lang="en-US" dirty="0"/>
              <a:t>Insert photo here</a:t>
            </a:r>
          </a:p>
        </p:txBody>
      </p:sp>
      <p:cxnSp>
        <p:nvCxnSpPr>
          <p:cNvPr id="22" name="Straight Connector 21">
            <a:extLst>
              <a:ext uri="{FF2B5EF4-FFF2-40B4-BE49-F238E27FC236}">
                <a16:creationId xmlns:a16="http://schemas.microsoft.com/office/drawing/2014/main" id="{51E8A8BA-B48F-4CEA-A820-8955D55D05DC}"/>
              </a:ext>
              <a:ext uri="{C183D7F6-B498-43B3-948B-1728B52AA6E4}">
                <adec:decorative xmlns:adec="http://schemas.microsoft.com/office/drawing/2017/decorative" val="1"/>
              </a:ext>
            </a:extLst>
          </p:cNvPr>
          <p:cNvCxnSpPr>
            <a:cxnSpLocks/>
          </p:cNvCxnSpPr>
          <p:nvPr userDrawn="1"/>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4FBB1-EC2B-4CAB-AE4E-A7A156244F26}"/>
              </a:ext>
              <a:ext uri="{C183D7F6-B498-43B3-948B-1728B52AA6E4}">
                <adec:decorative xmlns:adec="http://schemas.microsoft.com/office/drawing/2017/decorative" val="1"/>
              </a:ext>
            </a:extLst>
          </p:cNvPr>
          <p:cNvCxnSpPr>
            <a:cxnSpLocks/>
          </p:cNvCxnSpPr>
          <p:nvPr userDrawn="1"/>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D49AB0A-D330-4415-9B9C-C769A852DF2D}"/>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18" name="Straight Connector 17">
            <a:extLst>
              <a:ext uri="{FF2B5EF4-FFF2-40B4-BE49-F238E27FC236}">
                <a16:creationId xmlns:a16="http://schemas.microsoft.com/office/drawing/2014/main" id="{37EFB8CD-537B-4E5E-8F93-82EED2C8412C}"/>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0CA687-1C2C-48EE-99B9-EC8CF30289F1}"/>
              </a:ext>
            </a:extLst>
          </p:cNvPr>
          <p:cNvSpPr>
            <a:spLocks noGrp="1"/>
          </p:cNvSpPr>
          <p:nvPr>
            <p:ph sz="quarter" idx="13" hasCustomPrompt="1"/>
          </p:nvPr>
        </p:nvSpPr>
        <p:spPr>
          <a:xfrm>
            <a:off x="1335088" y="1995488"/>
            <a:ext cx="9521825" cy="405130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9" name="Footer Placeholder 9">
            <a:extLst>
              <a:ext uri="{FF2B5EF4-FFF2-40B4-BE49-F238E27FC236}">
                <a16:creationId xmlns:a16="http://schemas.microsoft.com/office/drawing/2014/main" id="{8135C37F-29C2-41B0-B777-64FAC1F70FE4}"/>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20" name="Date Placeholder 8">
            <a:extLst>
              <a:ext uri="{FF2B5EF4-FFF2-40B4-BE49-F238E27FC236}">
                <a16:creationId xmlns:a16="http://schemas.microsoft.com/office/drawing/2014/main" id="{FAC325DA-0D81-49D1-BDBC-680AF5D62C71}"/>
              </a:ext>
            </a:extLst>
          </p:cNvPr>
          <p:cNvSpPr>
            <a:spLocks noGrp="1"/>
          </p:cNvSpPr>
          <p:nvPr>
            <p:ph type="dt" sz="half" idx="10"/>
          </p:nvPr>
        </p:nvSpPr>
        <p:spPr>
          <a:xfrm>
            <a:off x="8369448" y="6356350"/>
            <a:ext cx="2592594" cy="365125"/>
          </a:xfrm>
        </p:spPr>
        <p:txBody>
          <a:bodyPr/>
          <a:lstStyle/>
          <a:p>
            <a:r>
              <a:rPr lang="en-US"/>
              <a:t>2/11/20XX</a:t>
            </a:r>
          </a:p>
        </p:txBody>
      </p:sp>
      <p:sp>
        <p:nvSpPr>
          <p:cNvPr id="21" name="Slide Number Placeholder 10">
            <a:extLst>
              <a:ext uri="{FF2B5EF4-FFF2-40B4-BE49-F238E27FC236}">
                <a16:creationId xmlns:a16="http://schemas.microsoft.com/office/drawing/2014/main" id="{13980C1F-6344-4AC2-8573-0D9F35314B84}"/>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5221BF9-9559-4D62-ADC6-2362970143F9}"/>
              </a:ext>
            </a:extLst>
          </p:cNvPr>
          <p:cNvSpPr>
            <a:spLocks noGrp="1"/>
          </p:cNvSpPr>
          <p:nvPr>
            <p:ph type="title" hasCustomPrompt="1"/>
          </p:nvPr>
        </p:nvSpPr>
        <p:spPr>
          <a:xfrm>
            <a:off x="695325" y="888999"/>
            <a:ext cx="10798176" cy="1051914"/>
          </a:xfrm>
          <a:prstGeom prst="rect">
            <a:avLst/>
          </a:prstGeom>
        </p:spPr>
        <p:txBody>
          <a:bodyPr/>
          <a:lstStyle>
            <a:lvl1pPr algn="r">
              <a:defRPr/>
            </a:lvl1pPr>
          </a:lstStyle>
          <a:p>
            <a:r>
              <a:rPr lang="en-US" dirty="0" err="1"/>
              <a:t>ClICK</a:t>
            </a:r>
            <a:r>
              <a:rPr lang="en-US" dirty="0"/>
              <a:t> TO ADD TITLE</a:t>
            </a:r>
          </a:p>
        </p:txBody>
      </p:sp>
      <p:cxnSp>
        <p:nvCxnSpPr>
          <p:cNvPr id="7" name="Straight Connector 6">
            <a:extLst>
              <a:ext uri="{FF2B5EF4-FFF2-40B4-BE49-F238E27FC236}">
                <a16:creationId xmlns:a16="http://schemas.microsoft.com/office/drawing/2014/main" id="{7FB4C3E1-495D-437D-A1DB-87F3028BBA42}"/>
              </a:ext>
              <a:ext uri="{C183D7F6-B498-43B3-948B-1728B52AA6E4}">
                <adec:decorative xmlns:adec="http://schemas.microsoft.com/office/drawing/2017/decorative" val="1"/>
              </a:ext>
            </a:extLst>
          </p:cNvPr>
          <p:cNvCxnSpPr>
            <a:cxnSpLocks/>
          </p:cNvCxnSpPr>
          <p:nvPr userDrawn="1"/>
        </p:nvCxnSpPr>
        <p:spPr>
          <a:xfrm>
            <a:off x="9751536"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6AAB131D-0F50-4923-96D1-8C59A3D8EEC3}"/>
              </a:ext>
            </a:extLst>
          </p:cNvPr>
          <p:cNvSpPr>
            <a:spLocks noGrp="1"/>
          </p:cNvSpPr>
          <p:nvPr>
            <p:ph sz="quarter" idx="13" hasCustomPrompt="1"/>
          </p:nvPr>
        </p:nvSpPr>
        <p:spPr>
          <a:xfrm>
            <a:off x="1762875" y="2386654"/>
            <a:ext cx="8663075" cy="3310890"/>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8" name="Footer Placeholder 9">
            <a:extLst>
              <a:ext uri="{FF2B5EF4-FFF2-40B4-BE49-F238E27FC236}">
                <a16:creationId xmlns:a16="http://schemas.microsoft.com/office/drawing/2014/main" id="{F30DBE8A-9D17-4F79-86F8-9FEA11DF06E9}"/>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9" name="Date Placeholder 8">
            <a:extLst>
              <a:ext uri="{FF2B5EF4-FFF2-40B4-BE49-F238E27FC236}">
                <a16:creationId xmlns:a16="http://schemas.microsoft.com/office/drawing/2014/main" id="{FC9023F8-E1A8-4C1E-B745-6658DCD6718F}"/>
              </a:ext>
            </a:extLst>
          </p:cNvPr>
          <p:cNvSpPr>
            <a:spLocks noGrp="1"/>
          </p:cNvSpPr>
          <p:nvPr>
            <p:ph type="dt" sz="half" idx="10"/>
          </p:nvPr>
        </p:nvSpPr>
        <p:spPr>
          <a:xfrm>
            <a:off x="8369448" y="6356350"/>
            <a:ext cx="2592594" cy="365125"/>
          </a:xfrm>
        </p:spPr>
        <p:txBody>
          <a:bodyPr/>
          <a:lstStyle/>
          <a:p>
            <a:r>
              <a:rPr lang="en-US"/>
              <a:t>2/11/20XX</a:t>
            </a:r>
          </a:p>
        </p:txBody>
      </p:sp>
      <p:sp>
        <p:nvSpPr>
          <p:cNvPr id="10" name="Slide Number Placeholder 10">
            <a:extLst>
              <a:ext uri="{FF2B5EF4-FFF2-40B4-BE49-F238E27FC236}">
                <a16:creationId xmlns:a16="http://schemas.microsoft.com/office/drawing/2014/main" id="{E51CCEBF-A77A-4DDA-94D4-73646D552252}"/>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71D84D-B708-4A20-8D50-CDA4E3EC6F9C}"/>
              </a:ext>
            </a:extLst>
          </p:cNvPr>
          <p:cNvSpPr>
            <a:spLocks noGrp="1"/>
          </p:cNvSpPr>
          <p:nvPr>
            <p:ph type="pic" sz="quarter" idx="13" hasCustomPrompt="1"/>
          </p:nvPr>
        </p:nvSpPr>
        <p:spPr>
          <a:xfrm>
            <a:off x="0" y="0"/>
            <a:ext cx="12192000" cy="6858000"/>
          </a:xfrm>
          <a:custGeom>
            <a:avLst/>
            <a:gdLst>
              <a:gd name="connsiteX0" fmla="*/ 800476 w 12192000"/>
              <a:gd name="connsiteY0" fmla="*/ 6126480 h 6858000"/>
              <a:gd name="connsiteX1" fmla="*/ 800476 w 12192000"/>
              <a:gd name="connsiteY1" fmla="*/ 6144768 h 6858000"/>
              <a:gd name="connsiteX2" fmla="*/ 11407516 w 12192000"/>
              <a:gd name="connsiteY2" fmla="*/ 6144768 h 6858000"/>
              <a:gd name="connsiteX3" fmla="*/ 11407516 w 12192000"/>
              <a:gd name="connsiteY3" fmla="*/ 6126480 h 6858000"/>
              <a:gd name="connsiteX4" fmla="*/ 800476 w 12192000"/>
              <a:gd name="connsiteY4" fmla="*/ 701040 h 6858000"/>
              <a:gd name="connsiteX5" fmla="*/ 800476 w 12192000"/>
              <a:gd name="connsiteY5" fmla="*/ 746759 h 6858000"/>
              <a:gd name="connsiteX6" fmla="*/ 11407516 w 12192000"/>
              <a:gd name="connsiteY6" fmla="*/ 746759 h 6858000"/>
              <a:gd name="connsiteX7" fmla="*/ 11407516 w 12192000"/>
              <a:gd name="connsiteY7" fmla="*/ 70104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00476" y="6126480"/>
                </a:moveTo>
                <a:lnTo>
                  <a:pt x="800476" y="6144768"/>
                </a:lnTo>
                <a:lnTo>
                  <a:pt x="11407516" y="6144768"/>
                </a:lnTo>
                <a:lnTo>
                  <a:pt x="11407516" y="6126480"/>
                </a:lnTo>
                <a:close/>
                <a:moveTo>
                  <a:pt x="800476" y="701040"/>
                </a:moveTo>
                <a:lnTo>
                  <a:pt x="800476" y="746759"/>
                </a:lnTo>
                <a:lnTo>
                  <a:pt x="11407516" y="746759"/>
                </a:lnTo>
                <a:lnTo>
                  <a:pt x="11407516" y="701040"/>
                </a:lnTo>
                <a:close/>
                <a:moveTo>
                  <a:pt x="0" y="0"/>
                </a:moveTo>
                <a:lnTo>
                  <a:pt x="12192000" y="0"/>
                </a:lnTo>
                <a:lnTo>
                  <a:pt x="12192000" y="6858000"/>
                </a:lnTo>
                <a:lnTo>
                  <a:pt x="0" y="6858000"/>
                </a:lnTo>
                <a:close/>
              </a:path>
            </a:pathLst>
          </a:custGeom>
        </p:spPr>
        <p:txBody>
          <a:bodyPr wrap="square">
            <a:noAutofit/>
          </a:bodyPr>
          <a:lstStyle>
            <a:lvl1pPr marL="0" indent="0" algn="ctr">
              <a:buNone/>
              <a:defRPr/>
            </a:lvl1pPr>
          </a:lstStyle>
          <a:p>
            <a:r>
              <a:rPr lang="en-US" dirty="0"/>
              <a:t>Insert photo here</a:t>
            </a:r>
          </a:p>
        </p:txBody>
      </p:sp>
      <p:sp>
        <p:nvSpPr>
          <p:cNvPr id="2" name="Title 1">
            <a:extLst>
              <a:ext uri="{FF2B5EF4-FFF2-40B4-BE49-F238E27FC236}">
                <a16:creationId xmlns:a16="http://schemas.microsoft.com/office/drawing/2014/main" id="{21A03AD3-C316-411C-9844-6C8D950DC403}"/>
              </a:ext>
            </a:extLst>
          </p:cNvPr>
          <p:cNvSpPr>
            <a:spLocks noGrp="1"/>
          </p:cNvSpPr>
          <p:nvPr>
            <p:ph type="title" hasCustomPrompt="1"/>
          </p:nvPr>
        </p:nvSpPr>
        <p:spPr>
          <a:xfrm>
            <a:off x="6601766" y="1837677"/>
            <a:ext cx="4930901" cy="2334828"/>
          </a:xfrm>
          <a:prstGeom prst="rect">
            <a:avLst/>
          </a:prstGeom>
        </p:spPr>
        <p:txBody>
          <a:bodyPr/>
          <a:lstStyle>
            <a:lvl1pPr algn="r">
              <a:defRPr cap="none">
                <a:solidFill>
                  <a:schemeClr val="bg1"/>
                </a:solidFill>
                <a:effectLst>
                  <a:outerShdw blurRad="38100" dist="38100" dir="2700000" algn="tl">
                    <a:srgbClr val="000000">
                      <a:alpha val="43137"/>
                    </a:srgbClr>
                  </a:outerShdw>
                </a:effectLst>
              </a:defRPr>
            </a:lvl1pPr>
          </a:lstStyle>
          <a:p>
            <a:r>
              <a:rPr lang="en-US" dirty="0"/>
              <a:t>Insert text here</a:t>
            </a:r>
          </a:p>
        </p:txBody>
      </p:sp>
      <p:sp>
        <p:nvSpPr>
          <p:cNvPr id="25" name="Subtitle 2">
            <a:extLst>
              <a:ext uri="{FF2B5EF4-FFF2-40B4-BE49-F238E27FC236}">
                <a16:creationId xmlns:a16="http://schemas.microsoft.com/office/drawing/2014/main" id="{F00A8C60-C81E-4C2C-AB11-00AE1AC04ECE}"/>
              </a:ext>
            </a:extLst>
          </p:cNvPr>
          <p:cNvSpPr>
            <a:spLocks noGrp="1"/>
          </p:cNvSpPr>
          <p:nvPr>
            <p:ph type="subTitle" idx="1" hasCustomPrompt="1"/>
          </p:nvPr>
        </p:nvSpPr>
        <p:spPr>
          <a:xfrm>
            <a:off x="6347532" y="4408305"/>
            <a:ext cx="5175797" cy="909420"/>
          </a:xfrm>
          <a:prstGeom prst="rect">
            <a:avLst/>
          </a:prstGeom>
        </p:spPr>
        <p:txBody>
          <a:bodyPr anchor="t">
            <a:normAutofit/>
          </a:bodyPr>
          <a:lstStyle>
            <a:lvl1pPr marL="0" indent="0" algn="r">
              <a:buNone/>
              <a:defRPr sz="2800">
                <a:solidFill>
                  <a:schemeClr val="bg1"/>
                </a:solidFill>
                <a:effectLst>
                  <a:outerShdw blurRad="38100" dist="38100" dir="2700000" algn="tl">
                    <a:srgbClr val="000000">
                      <a:alpha val="43137"/>
                    </a:srgbClr>
                  </a:outerShdw>
                </a:effectLst>
              </a:defRPr>
            </a:lvl1pPr>
          </a:lstStyle>
          <a:p>
            <a:r>
              <a:rPr lang="en-US" sz="1800" dirty="0">
                <a:solidFill>
                  <a:schemeClr val="bg1"/>
                </a:solidFill>
              </a:rPr>
              <a:t>Insert subtitle here</a:t>
            </a:r>
          </a:p>
        </p:txBody>
      </p:sp>
      <p:sp>
        <p:nvSpPr>
          <p:cNvPr id="14" name="Footer Placeholder 4">
            <a:extLst>
              <a:ext uri="{FF2B5EF4-FFF2-40B4-BE49-F238E27FC236}">
                <a16:creationId xmlns:a16="http://schemas.microsoft.com/office/drawing/2014/main" id="{9F7D24C8-FDC6-4FCE-85C6-520D6469380F}"/>
              </a:ext>
            </a:extLst>
          </p:cNvPr>
          <p:cNvSpPr>
            <a:spLocks noGrp="1"/>
          </p:cNvSpPr>
          <p:nvPr>
            <p:ph type="ftr" sz="quarter" idx="11"/>
          </p:nvPr>
        </p:nvSpPr>
        <p:spPr>
          <a:xfrm>
            <a:off x="715383" y="6356350"/>
            <a:ext cx="4539727"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PRESENTATION TITLE</a:t>
            </a:r>
            <a:endParaRPr lang="en-US" dirty="0"/>
          </a:p>
        </p:txBody>
      </p:sp>
      <p:sp>
        <p:nvSpPr>
          <p:cNvPr id="15" name="Date Placeholder 3">
            <a:extLst>
              <a:ext uri="{FF2B5EF4-FFF2-40B4-BE49-F238E27FC236}">
                <a16:creationId xmlns:a16="http://schemas.microsoft.com/office/drawing/2014/main" id="{450E2155-DD21-4098-82EF-B19C466B239E}"/>
              </a:ext>
            </a:extLst>
          </p:cNvPr>
          <p:cNvSpPr>
            <a:spLocks noGrp="1"/>
          </p:cNvSpPr>
          <p:nvPr>
            <p:ph type="dt" sz="half" idx="10"/>
          </p:nvPr>
        </p:nvSpPr>
        <p:spPr>
          <a:xfrm>
            <a:off x="8369448" y="6356350"/>
            <a:ext cx="259259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2/11/20XX</a:t>
            </a:r>
          </a:p>
        </p:txBody>
      </p:sp>
      <p:sp>
        <p:nvSpPr>
          <p:cNvPr id="16" name="Slide Number Placeholder 5">
            <a:extLst>
              <a:ext uri="{FF2B5EF4-FFF2-40B4-BE49-F238E27FC236}">
                <a16:creationId xmlns:a16="http://schemas.microsoft.com/office/drawing/2014/main" id="{130CB194-35B9-4229-9CFE-5C3B911EC2A3}"/>
              </a:ext>
            </a:extLst>
          </p:cNvPr>
          <p:cNvSpPr>
            <a:spLocks noGrp="1"/>
          </p:cNvSpPr>
          <p:nvPr>
            <p:ph type="sldNum" sz="quarter" idx="12"/>
          </p:nvPr>
        </p:nvSpPr>
        <p:spPr>
          <a:xfrm>
            <a:off x="10919012" y="6356350"/>
            <a:ext cx="672354" cy="365125"/>
          </a:xfrm>
        </p:spPr>
        <p:txBody>
          <a:bodyPr/>
          <a:lstStyle>
            <a:lvl1pPr>
              <a:defRPr>
                <a:solidFill>
                  <a:schemeClr val="bg1"/>
                </a:solidFill>
                <a:effectLst>
                  <a:outerShdw blurRad="38100" dist="38100" dir="2700000" algn="tl">
                    <a:srgbClr val="000000">
                      <a:alpha val="43137"/>
                    </a:srgbClr>
                  </a:outerShdw>
                </a:effectLst>
              </a:defRPr>
            </a:lvl1pPr>
          </a:lstStyle>
          <a:p>
            <a:fld id="{A2AE2B76-F97F-4BE2-8670-72276A5F21A5}" type="slidenum">
              <a:rPr lang="en-US" smtClean="0"/>
              <a:pPr/>
              <a:t>‹#›</a:t>
            </a:fld>
            <a:endParaRPr lang="en-US"/>
          </a:p>
        </p:txBody>
      </p:sp>
      <p:cxnSp>
        <p:nvCxnSpPr>
          <p:cNvPr id="8" name="Straight Connector 7">
            <a:extLst>
              <a:ext uri="{FF2B5EF4-FFF2-40B4-BE49-F238E27FC236}">
                <a16:creationId xmlns:a16="http://schemas.microsoft.com/office/drawing/2014/main" id="{EBDF219B-DD0E-4D26-8B59-3FE43A252543}"/>
              </a:ext>
              <a:ext uri="{C183D7F6-B498-43B3-948B-1728B52AA6E4}">
                <adec:decorative xmlns:adec="http://schemas.microsoft.com/office/drawing/2017/decorative" val="1"/>
              </a:ext>
            </a:extLst>
          </p:cNvPr>
          <p:cNvCxnSpPr>
            <a:cxnSpLocks/>
          </p:cNvCxnSpPr>
          <p:nvPr userDrawn="1"/>
        </p:nvCxnSpPr>
        <p:spPr>
          <a:xfrm>
            <a:off x="800476" y="723900"/>
            <a:ext cx="10610474" cy="0"/>
          </a:xfrm>
          <a:prstGeom prst="line">
            <a:avLst/>
          </a:prstGeom>
          <a:ln w="44450">
            <a:solidFill>
              <a:srgbClr val="FFFFFF"/>
            </a:solidFill>
          </a:ln>
          <a:effectLst>
            <a:outerShdw blurRad="50800" dist="25400" dir="2700000" sx="99000" sy="99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1DFFB204-6AE4-4FC9-9B60-312D7206B03F}"/>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254F317-DDB0-4841-A973-FFC12960827B}"/>
              </a:ext>
            </a:extLst>
          </p:cNvPr>
          <p:cNvSpPr>
            <a:spLocks noGrp="1"/>
          </p:cNvSpPr>
          <p:nvPr>
            <p:ph sz="quarter" idx="13" hasCustomPrompt="1"/>
          </p:nvPr>
        </p:nvSpPr>
        <p:spPr>
          <a:xfrm>
            <a:off x="390669" y="1789993"/>
            <a:ext cx="11407487" cy="4351338"/>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cxnSp>
        <p:nvCxnSpPr>
          <p:cNvPr id="10" name="Straight Connector 9">
            <a:extLst>
              <a:ext uri="{FF2B5EF4-FFF2-40B4-BE49-F238E27FC236}">
                <a16:creationId xmlns:a16="http://schemas.microsoft.com/office/drawing/2014/main" id="{E7B3A45C-71C1-4ADC-89E0-AF6924CA17F4}"/>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B9239148-0308-46C3-9FF0-4027CC8E85E7}"/>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3" name="Date Placeholder 8">
            <a:extLst>
              <a:ext uri="{FF2B5EF4-FFF2-40B4-BE49-F238E27FC236}">
                <a16:creationId xmlns:a16="http://schemas.microsoft.com/office/drawing/2014/main" id="{774C5953-38DD-4451-A5AA-9A578D59365B}"/>
              </a:ext>
            </a:extLst>
          </p:cNvPr>
          <p:cNvSpPr>
            <a:spLocks noGrp="1"/>
          </p:cNvSpPr>
          <p:nvPr>
            <p:ph type="dt" sz="half" idx="10"/>
          </p:nvPr>
        </p:nvSpPr>
        <p:spPr>
          <a:xfrm>
            <a:off x="8369448" y="6356350"/>
            <a:ext cx="2592594" cy="365125"/>
          </a:xfrm>
        </p:spPr>
        <p:txBody>
          <a:bodyPr/>
          <a:lstStyle/>
          <a:p>
            <a:r>
              <a:rPr lang="en-US"/>
              <a:t>2/11/20XX</a:t>
            </a:r>
          </a:p>
        </p:txBody>
      </p:sp>
      <p:sp>
        <p:nvSpPr>
          <p:cNvPr id="14" name="Slide Number Placeholder 10">
            <a:extLst>
              <a:ext uri="{FF2B5EF4-FFF2-40B4-BE49-F238E27FC236}">
                <a16:creationId xmlns:a16="http://schemas.microsoft.com/office/drawing/2014/main" id="{39D06D66-ACB3-4B9C-B4EB-FC3EC5BD75A6}"/>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CC9BE23-A0EC-4866-A7A4-FD7255EF8F5E}"/>
              </a:ext>
            </a:extLst>
          </p:cNvPr>
          <p:cNvSpPr>
            <a:spLocks noGrp="1"/>
          </p:cNvSpPr>
          <p:nvPr>
            <p:ph type="title"/>
          </p:nvPr>
        </p:nvSpPr>
        <p:spPr>
          <a:xfrm>
            <a:off x="695325" y="888999"/>
            <a:ext cx="10798176" cy="1051914"/>
          </a:xfrm>
          <a:prstGeom prst="rect">
            <a:avLst/>
          </a:prstGeom>
        </p:spPr>
        <p:txBody>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203BC10E-3DDD-4EC5-BD6D-D8D180BF3990}"/>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FD4AD3C-6727-49EE-9625-F87A6B8AE0B7}"/>
              </a:ext>
            </a:extLst>
          </p:cNvPr>
          <p:cNvSpPr>
            <a:spLocks noGrp="1"/>
          </p:cNvSpPr>
          <p:nvPr>
            <p:ph sz="quarter" idx="13" hasCustomPrompt="1"/>
          </p:nvPr>
        </p:nvSpPr>
        <p:spPr>
          <a:xfrm>
            <a:off x="695326" y="1940913"/>
            <a:ext cx="10798176" cy="4021586"/>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10" name="Footer Placeholder 9">
            <a:extLst>
              <a:ext uri="{FF2B5EF4-FFF2-40B4-BE49-F238E27FC236}">
                <a16:creationId xmlns:a16="http://schemas.microsoft.com/office/drawing/2014/main" id="{4489FA96-DDCF-4A83-91EB-4F5F6179F0D0}"/>
              </a:ext>
            </a:extLst>
          </p:cNvPr>
          <p:cNvSpPr>
            <a:spLocks noGrp="1"/>
          </p:cNvSpPr>
          <p:nvPr>
            <p:ph type="ftr" sz="quarter" idx="11"/>
          </p:nvPr>
        </p:nvSpPr>
        <p:spPr>
          <a:xfrm>
            <a:off x="715383" y="6356350"/>
            <a:ext cx="4539727" cy="365125"/>
          </a:xfrm>
        </p:spPr>
        <p:txBody>
          <a:bodyPr/>
          <a:lstStyle>
            <a:lvl1pPr>
              <a:defRPr/>
            </a:lvl1pPr>
          </a:lstStyle>
          <a:p>
            <a:r>
              <a:rPr lang="en-US" dirty="0"/>
              <a:t>PRESENTATION TITLE</a:t>
            </a:r>
          </a:p>
        </p:txBody>
      </p:sp>
      <p:sp>
        <p:nvSpPr>
          <p:cNvPr id="11" name="Date Placeholder 8">
            <a:extLst>
              <a:ext uri="{FF2B5EF4-FFF2-40B4-BE49-F238E27FC236}">
                <a16:creationId xmlns:a16="http://schemas.microsoft.com/office/drawing/2014/main" id="{F7CC7848-0B2C-4FBE-96B0-0717CC5A9FF1}"/>
              </a:ext>
            </a:extLst>
          </p:cNvPr>
          <p:cNvSpPr>
            <a:spLocks noGrp="1"/>
          </p:cNvSpPr>
          <p:nvPr>
            <p:ph type="dt" sz="half" idx="10"/>
          </p:nvPr>
        </p:nvSpPr>
        <p:spPr>
          <a:xfrm>
            <a:off x="8369448" y="6356350"/>
            <a:ext cx="2592594" cy="365125"/>
          </a:xfrm>
        </p:spPr>
        <p:txBody>
          <a:bodyPr/>
          <a:lstStyle/>
          <a:p>
            <a:r>
              <a:rPr lang="en-US"/>
              <a:t>2/11/20XX</a:t>
            </a:r>
          </a:p>
        </p:txBody>
      </p:sp>
      <p:sp>
        <p:nvSpPr>
          <p:cNvPr id="12" name="Slide Number Placeholder 10">
            <a:extLst>
              <a:ext uri="{FF2B5EF4-FFF2-40B4-BE49-F238E27FC236}">
                <a16:creationId xmlns:a16="http://schemas.microsoft.com/office/drawing/2014/main" id="{4CD16377-DD1B-4262-BDAE-760577F5B81D}"/>
              </a:ext>
            </a:extLst>
          </p:cNvPr>
          <p:cNvSpPr>
            <a:spLocks noGrp="1"/>
          </p:cNvSpPr>
          <p:nvPr>
            <p:ph type="sldNum" sz="quarter" idx="12"/>
          </p:nvPr>
        </p:nvSpPr>
        <p:spPr>
          <a:xfrm>
            <a:off x="10919012" y="6356350"/>
            <a:ext cx="672354" cy="365125"/>
          </a:xfrm>
        </p:spPr>
        <p:txBody>
          <a:bodyPr/>
          <a:lstStyle/>
          <a:p>
            <a:fld id="{0303F77D-1BEF-481A-B8C1-15974ED46EB7}" type="slidenum">
              <a:rPr lang="en-US" smtClean="0"/>
              <a:t>‹#›</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en-US"/>
              <a:t>2/11/20XX</a:t>
            </a:r>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455C7-E020-D46B-48DD-BE77F1E1A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CD2F2-AE66-0A88-415C-2A10CE0F76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6A7CB-3FEE-AD0C-1528-3E88F7BE5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00535-B034-4295-8069-3E5406C089D7}" type="datetimeFigureOut">
              <a:rPr lang="en-US" smtClean="0"/>
              <a:t>2/25/2024</a:t>
            </a:fld>
            <a:endParaRPr lang="en-US"/>
          </a:p>
        </p:txBody>
      </p:sp>
      <p:sp>
        <p:nvSpPr>
          <p:cNvPr id="5" name="Footer Placeholder 4">
            <a:extLst>
              <a:ext uri="{FF2B5EF4-FFF2-40B4-BE49-F238E27FC236}">
                <a16:creationId xmlns:a16="http://schemas.microsoft.com/office/drawing/2014/main" id="{0612D889-81BD-86C1-CF68-66A2D4BC7B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3D9DAF-D010-0DE1-342B-62E24BC55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2A8CF-755A-4084-8B8A-94F579275F60}" type="slidenum">
              <a:rPr lang="en-US" smtClean="0"/>
              <a:t>‹#›</a:t>
            </a:fld>
            <a:endParaRPr lang="en-US"/>
          </a:p>
        </p:txBody>
      </p:sp>
    </p:spTree>
    <p:extLst>
      <p:ext uri="{BB962C8B-B14F-4D97-AF65-F5344CB8AC3E}">
        <p14:creationId xmlns:p14="http://schemas.microsoft.com/office/powerpoint/2010/main" val="5367440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ea typeface="+mn-ea"/>
                <a:cs typeface="+mn-cs"/>
              </a:defRPr>
            </a:lvl1pPr>
          </a:lstStyle>
          <a:p>
            <a:pPr defTabSz="342900">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defTabSz="342900">
              <a:defRPr/>
            </a:pPr>
            <a:r>
              <a:rPr lang="en-US">
                <a:solidFill>
                  <a:prstClr val="black">
                    <a:tint val="75000"/>
                  </a:prstClr>
                </a:solidFill>
              </a:rPr>
              <a:t>PRIVATE AND CONFIDENTIAL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pPr defTabSz="342900" fontAlgn="base">
              <a:spcBef>
                <a:spcPct val="0"/>
              </a:spcBef>
              <a:spcAft>
                <a:spcPct val="0"/>
              </a:spcAft>
              <a:defRPr/>
            </a:pPr>
            <a:fld id="{8E6DB033-1E59-6F45-B976-BD2A6BCE9C34}" type="slidenum">
              <a:rPr lang="en-US" smtClean="0">
                <a:ea typeface="Geneva" charset="-128"/>
              </a:rPr>
              <a:pPr defTabSz="342900" fontAlgn="base">
                <a:spcBef>
                  <a:spcPct val="0"/>
                </a:spcBef>
                <a:spcAft>
                  <a:spcPct val="0"/>
                </a:spcAft>
                <a:defRPr/>
              </a:pPr>
              <a:t>‹#›</a:t>
            </a:fld>
            <a:endParaRPr lang="en-US" dirty="0">
              <a:ea typeface="Geneva" charset="-128"/>
            </a:endParaRPr>
          </a:p>
        </p:txBody>
      </p:sp>
    </p:spTree>
    <p:extLst>
      <p:ext uri="{BB962C8B-B14F-4D97-AF65-F5344CB8AC3E}">
        <p14:creationId xmlns:p14="http://schemas.microsoft.com/office/powerpoint/2010/main" val="27820411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dt="0"/>
  <p:txStyles>
    <p:titleStyle>
      <a:lvl1pPr algn="ctr" defTabSz="342900" rtl="0" eaLnBrk="1" fontAlgn="base" hangingPunct="1">
        <a:spcBef>
          <a:spcPct val="0"/>
        </a:spcBef>
        <a:spcAft>
          <a:spcPct val="0"/>
        </a:spcAft>
        <a:defRPr sz="3300" kern="1200">
          <a:solidFill>
            <a:schemeClr val="tx1"/>
          </a:solidFill>
          <a:latin typeface="+mj-lt"/>
          <a:ea typeface="Geneva" charset="-128"/>
          <a:cs typeface="Geneva" charset="-128"/>
        </a:defRPr>
      </a:lvl1pPr>
      <a:lvl2pPr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2pPr>
      <a:lvl3pPr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3pPr>
      <a:lvl4pPr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4pPr>
      <a:lvl5pPr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5pPr>
      <a:lvl6pPr marL="342900"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6pPr>
      <a:lvl7pPr marL="685800"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7pPr>
      <a:lvl8pPr marL="1028700"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8pPr>
      <a:lvl9pPr marL="1371600" algn="ctr" defTabSz="342900" rtl="0" eaLnBrk="1" fontAlgn="base" hangingPunct="1">
        <a:spcBef>
          <a:spcPct val="0"/>
        </a:spcBef>
        <a:spcAft>
          <a:spcPct val="0"/>
        </a:spcAft>
        <a:defRPr sz="3300">
          <a:solidFill>
            <a:schemeClr val="tx1"/>
          </a:solidFill>
          <a:latin typeface="Calibri" charset="0"/>
          <a:ea typeface="Geneva" charset="-128"/>
          <a:cs typeface="Geneva" charset="-128"/>
        </a:defRPr>
      </a:lvl9pPr>
    </p:titleStyle>
    <p:bodyStyle>
      <a:lvl1pPr marL="257175" indent="-257175" algn="l" defTabSz="342900" rtl="0" eaLnBrk="1" fontAlgn="base" hangingPunct="1">
        <a:spcBef>
          <a:spcPct val="20000"/>
        </a:spcBef>
        <a:spcAft>
          <a:spcPct val="0"/>
        </a:spcAft>
        <a:buFont typeface="Arial" charset="-52"/>
        <a:buChar char="•"/>
        <a:defRPr sz="2400" kern="1200">
          <a:solidFill>
            <a:schemeClr val="tx1"/>
          </a:solidFill>
          <a:latin typeface="+mn-lt"/>
          <a:ea typeface="Geneva" charset="-128"/>
          <a:cs typeface="Geneva" charset="-128"/>
        </a:defRPr>
      </a:lvl1pPr>
      <a:lvl2pPr marL="557213" indent="-214313" algn="l" defTabSz="342900" rtl="0" eaLnBrk="1" fontAlgn="base" hangingPunct="1">
        <a:spcBef>
          <a:spcPct val="20000"/>
        </a:spcBef>
        <a:spcAft>
          <a:spcPct val="0"/>
        </a:spcAft>
        <a:buFont typeface="Arial" charset="-52"/>
        <a:buChar char="–"/>
        <a:defRPr sz="2100" kern="1200">
          <a:solidFill>
            <a:schemeClr val="tx1"/>
          </a:solidFill>
          <a:latin typeface="+mn-lt"/>
          <a:ea typeface="Geneva" charset="-128"/>
          <a:cs typeface="+mn-cs"/>
        </a:defRPr>
      </a:lvl2pPr>
      <a:lvl3pPr marL="857250" indent="-171450" algn="l" defTabSz="342900" rtl="0" eaLnBrk="1" fontAlgn="base" hangingPunct="1">
        <a:spcBef>
          <a:spcPct val="20000"/>
        </a:spcBef>
        <a:spcAft>
          <a:spcPct val="0"/>
        </a:spcAft>
        <a:buFont typeface="Arial" charset="-52"/>
        <a:buChar char="•"/>
        <a:defRPr sz="1800" kern="1200">
          <a:solidFill>
            <a:schemeClr val="tx1"/>
          </a:solidFill>
          <a:latin typeface="+mn-lt"/>
          <a:ea typeface="Geneva" charset="-128"/>
          <a:cs typeface="+mn-cs"/>
        </a:defRPr>
      </a:lvl3pPr>
      <a:lvl4pPr marL="1200150" indent="-171450" algn="l" defTabSz="342900" rtl="0" eaLnBrk="1" fontAlgn="base" hangingPunct="1">
        <a:spcBef>
          <a:spcPct val="20000"/>
        </a:spcBef>
        <a:spcAft>
          <a:spcPct val="0"/>
        </a:spcAft>
        <a:buFont typeface="Arial" charset="-52"/>
        <a:buChar char="–"/>
        <a:defRPr sz="1500" kern="1200">
          <a:solidFill>
            <a:schemeClr val="tx1"/>
          </a:solidFill>
          <a:latin typeface="+mn-lt"/>
          <a:ea typeface="Geneva" charset="-128"/>
          <a:cs typeface="+mn-cs"/>
        </a:defRPr>
      </a:lvl4pPr>
      <a:lvl5pPr marL="1543050" indent="-171450" algn="l" defTabSz="342900" rtl="0" eaLnBrk="1" fontAlgn="base" hangingPunct="1">
        <a:spcBef>
          <a:spcPct val="20000"/>
        </a:spcBef>
        <a:spcAft>
          <a:spcPct val="0"/>
        </a:spcAft>
        <a:buFont typeface="Arial" charset="-52"/>
        <a:buChar char="»"/>
        <a:defRPr sz="1500" kern="1200">
          <a:solidFill>
            <a:schemeClr val="tx1"/>
          </a:solidFill>
          <a:latin typeface="+mn-lt"/>
          <a:ea typeface="Geneva"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2EC0F1-EDFB-0F35-E29E-E4D1DBD657FD}"/>
              </a:ext>
            </a:extLst>
          </p:cNvPr>
          <p:cNvPicPr>
            <a:picLocks noChangeAspect="1"/>
          </p:cNvPicPr>
          <p:nvPr/>
        </p:nvPicPr>
        <p:blipFill rotWithShape="1">
          <a:blip r:embed="rId3"/>
          <a:src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6BB6B482-ACCA-4938-8AEA-49D525C17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6905" y="46904"/>
            <a:ext cx="6865150" cy="6771342"/>
          </a:xfrm>
          <a:prstGeom prst="rect">
            <a:avLst/>
          </a:prstGeom>
          <a:gradFill>
            <a:gsLst>
              <a:gs pos="42000">
                <a:srgbClr val="000000">
                  <a:alpha val="18000"/>
                </a:srgbClr>
              </a:gs>
              <a:gs pos="0">
                <a:srgbClr val="000000">
                  <a:alpha val="0"/>
                </a:srgbClr>
              </a:gs>
              <a:gs pos="100000">
                <a:srgbClr val="000000">
                  <a:alpha val="3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rgbClr val="FFFFFF"/>
            </a:solidFill>
          </a:ln>
          <a:effectLst>
            <a:outerShdw blurRad="50800" dist="38100" dir="2700000" algn="tl" rotWithShape="0">
              <a:prstClr val="black">
                <a:alpha val="13000"/>
              </a:prstClr>
            </a:outerShdw>
          </a:effectLst>
        </p:spPr>
        <p:style>
          <a:lnRef idx="1">
            <a:schemeClr val="accent1"/>
          </a:lnRef>
          <a:fillRef idx="0">
            <a:schemeClr val="accent1"/>
          </a:fillRef>
          <a:effectRef idx="0">
            <a:schemeClr val="accent1"/>
          </a:effectRef>
          <a:fontRef idx="minor">
            <a:schemeClr val="tx1"/>
          </a:fontRef>
        </p:style>
      </p:cxnSp>
      <p:sp>
        <p:nvSpPr>
          <p:cNvPr id="13" name="Date Placeholder 12">
            <a:extLst>
              <a:ext uri="{FF2B5EF4-FFF2-40B4-BE49-F238E27FC236}">
                <a16:creationId xmlns:a16="http://schemas.microsoft.com/office/drawing/2014/main" id="{45AFAF69-5D6F-4166-B2FC-05200C96FDA1}"/>
              </a:ext>
            </a:extLst>
          </p:cNvPr>
          <p:cNvSpPr>
            <a:spLocks noGrp="1"/>
          </p:cNvSpPr>
          <p:nvPr>
            <p:ph type="dt" sz="half" idx="10"/>
          </p:nvPr>
        </p:nvSpPr>
        <p:spPr>
          <a:xfrm>
            <a:off x="8369448" y="6356350"/>
            <a:ext cx="2592594" cy="365125"/>
          </a:xfrm>
        </p:spPr>
        <p:txBody>
          <a:bodyPr vert="horz" lIns="91440" tIns="45720" rIns="91440" bIns="45720" rtlCol="0" anchor="ctr">
            <a:normAutofit/>
          </a:bodyPr>
          <a:lstStyle/>
          <a:p>
            <a:pPr>
              <a:spcAft>
                <a:spcPts val="600"/>
              </a:spcAft>
            </a:pPr>
            <a:r>
              <a:rPr lang="en-US" dirty="0">
                <a:solidFill>
                  <a:srgbClr val="FFFFFF"/>
                </a:solidFill>
              </a:rPr>
              <a:t>1/7/2024</a:t>
            </a:r>
          </a:p>
        </p:txBody>
      </p:sp>
      <p:sp>
        <p:nvSpPr>
          <p:cNvPr id="14" name="Footer Placeholder 13">
            <a:extLst>
              <a:ext uri="{FF2B5EF4-FFF2-40B4-BE49-F238E27FC236}">
                <a16:creationId xmlns:a16="http://schemas.microsoft.com/office/drawing/2014/main" id="{83FEE5BC-EED2-4EF4-B7FA-AE6EC78B1588}"/>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dirty="0">
                <a:solidFill>
                  <a:srgbClr val="FFFFFF"/>
                </a:solidFill>
                <a:latin typeface="+mj-lt"/>
                <a:ea typeface="+mn-ea"/>
                <a:cs typeface="+mn-cs"/>
              </a:rPr>
              <a:t>HARMONY</a:t>
            </a:r>
          </a:p>
        </p:txBody>
      </p:sp>
      <p:sp>
        <p:nvSpPr>
          <p:cNvPr id="15" name="Slide Number Placeholder 14">
            <a:extLst>
              <a:ext uri="{FF2B5EF4-FFF2-40B4-BE49-F238E27FC236}">
                <a16:creationId xmlns:a16="http://schemas.microsoft.com/office/drawing/2014/main" id="{CBB275C9-F7C1-4307-93A0-9B5BB9B01F6E}"/>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0303F77D-1BEF-481A-B8C1-15974ED46EB7}" type="slidenum">
              <a:rPr lang="en-US">
                <a:solidFill>
                  <a:srgbClr val="FFFFFF"/>
                </a:solidFill>
              </a:rPr>
              <a:pPr>
                <a:lnSpc>
                  <a:spcPct val="90000"/>
                </a:lnSpc>
                <a:spcAft>
                  <a:spcPts val="600"/>
                </a:spcAft>
              </a:pPr>
              <a:t>1</a:t>
            </a:fld>
            <a:endParaRPr lang="en-US">
              <a:solidFill>
                <a:srgbClr val="FFFFFF"/>
              </a:solidFill>
            </a:endParaRPr>
          </a:p>
        </p:txBody>
      </p:sp>
      <p:sp>
        <p:nvSpPr>
          <p:cNvPr id="7" name="Title 6">
            <a:extLst>
              <a:ext uri="{FF2B5EF4-FFF2-40B4-BE49-F238E27FC236}">
                <a16:creationId xmlns:a16="http://schemas.microsoft.com/office/drawing/2014/main" id="{825410EF-BA1A-08D8-F942-DF8795F6880D}"/>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99844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50C19-F7E6-D9EE-494A-422EAFA57B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FC029-7C03-E91C-C442-5842FAC5D97D}"/>
              </a:ext>
            </a:extLst>
          </p:cNvPr>
          <p:cNvSpPr>
            <a:spLocks noGrp="1"/>
          </p:cNvSpPr>
          <p:nvPr>
            <p:ph type="title"/>
          </p:nvPr>
        </p:nvSpPr>
        <p:spPr/>
        <p:txBody>
          <a:bodyPr/>
          <a:lstStyle/>
          <a:p>
            <a:r>
              <a:rPr lang="en-US" dirty="0"/>
              <a:t>(Ananias &amp;) </a:t>
            </a:r>
            <a:r>
              <a:rPr lang="en-US" dirty="0" err="1"/>
              <a:t>sapphira</a:t>
            </a:r>
            <a:endParaRPr lang="en-US" dirty="0"/>
          </a:p>
        </p:txBody>
      </p:sp>
      <p:sp>
        <p:nvSpPr>
          <p:cNvPr id="3" name="Content Placeholder 2">
            <a:extLst>
              <a:ext uri="{FF2B5EF4-FFF2-40B4-BE49-F238E27FC236}">
                <a16:creationId xmlns:a16="http://schemas.microsoft.com/office/drawing/2014/main" id="{9C99432F-44D3-B720-2F93-00D54D802C72}"/>
              </a:ext>
            </a:extLst>
          </p:cNvPr>
          <p:cNvSpPr>
            <a:spLocks noGrp="1"/>
          </p:cNvSpPr>
          <p:nvPr>
            <p:ph sz="quarter" idx="13"/>
          </p:nvPr>
        </p:nvSpPr>
        <p:spPr/>
        <p:txBody>
          <a:bodyPr/>
          <a:lstStyle/>
          <a:p>
            <a:pPr algn="ctr"/>
            <a:endParaRPr lang="en-US" sz="3600" b="0" i="0" dirty="0">
              <a:solidFill>
                <a:srgbClr val="000000"/>
              </a:solidFill>
              <a:effectLst/>
              <a:latin typeface="Georgia" panose="02040502050405020303" pitchFamily="18" charset="0"/>
            </a:endParaRPr>
          </a:p>
          <a:p>
            <a:pPr algn="ctr"/>
            <a:endParaRPr lang="en-US" sz="3600" dirty="0">
              <a:solidFill>
                <a:srgbClr val="000000"/>
              </a:solidFill>
              <a:latin typeface="Georgia" panose="02040502050405020303" pitchFamily="18" charset="0"/>
            </a:endParaRPr>
          </a:p>
          <a:p>
            <a:pPr algn="ctr"/>
            <a:r>
              <a:rPr lang="en-US" sz="9600" b="0" i="0" dirty="0">
                <a:solidFill>
                  <a:srgbClr val="000000"/>
                </a:solidFill>
                <a:effectLst/>
                <a:latin typeface="Georgia" panose="02040502050405020303" pitchFamily="18" charset="0"/>
              </a:rPr>
              <a:t>Acts 4:32 – Acts 5:11</a:t>
            </a:r>
            <a:endParaRPr lang="en-US" sz="9600" dirty="0">
              <a:latin typeface="Georgia" panose="02040502050405020303" pitchFamily="18" charset="0"/>
            </a:endParaRPr>
          </a:p>
        </p:txBody>
      </p:sp>
      <p:sp>
        <p:nvSpPr>
          <p:cNvPr id="4" name="Footer Placeholder 3">
            <a:extLst>
              <a:ext uri="{FF2B5EF4-FFF2-40B4-BE49-F238E27FC236}">
                <a16:creationId xmlns:a16="http://schemas.microsoft.com/office/drawing/2014/main" id="{52B076F2-2788-A808-5D61-F13AD7F763E3}"/>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4F8C6099-EF1C-767B-FD2D-1690E354F1B7}"/>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AB5D7F32-64DE-A5A5-D118-A4234BCF41F4}"/>
              </a:ext>
            </a:extLst>
          </p:cNvPr>
          <p:cNvSpPr>
            <a:spLocks noGrp="1"/>
          </p:cNvSpPr>
          <p:nvPr>
            <p:ph type="sldNum" sz="quarter" idx="12"/>
          </p:nvPr>
        </p:nvSpPr>
        <p:spPr/>
        <p:txBody>
          <a:bodyPr/>
          <a:lstStyle/>
          <a:p>
            <a:fld id="{0303F77D-1BEF-481A-B8C1-15974ED46EB7}" type="slidenum">
              <a:rPr lang="en-US" smtClean="0"/>
              <a:t>10</a:t>
            </a:fld>
            <a:endParaRPr lang="en-US" dirty="0"/>
          </a:p>
        </p:txBody>
      </p:sp>
    </p:spTree>
    <p:extLst>
      <p:ext uri="{BB962C8B-B14F-4D97-AF65-F5344CB8AC3E}">
        <p14:creationId xmlns:p14="http://schemas.microsoft.com/office/powerpoint/2010/main" val="13747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641E8-BD00-04A0-BF3B-9A960BA77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40178-E17F-579D-CB22-575229EFE198}"/>
              </a:ext>
            </a:extLst>
          </p:cNvPr>
          <p:cNvSpPr>
            <a:spLocks noGrp="1"/>
          </p:cNvSpPr>
          <p:nvPr>
            <p:ph type="title"/>
          </p:nvPr>
        </p:nvSpPr>
        <p:spPr/>
        <p:txBody>
          <a:bodyPr/>
          <a:lstStyle/>
          <a:p>
            <a:r>
              <a:rPr lang="en-US" dirty="0"/>
              <a:t>Neglected widows</a:t>
            </a:r>
          </a:p>
        </p:txBody>
      </p:sp>
      <p:sp>
        <p:nvSpPr>
          <p:cNvPr id="3" name="Content Placeholder 2">
            <a:extLst>
              <a:ext uri="{FF2B5EF4-FFF2-40B4-BE49-F238E27FC236}">
                <a16:creationId xmlns:a16="http://schemas.microsoft.com/office/drawing/2014/main" id="{021C0261-B94E-06FC-98CD-367B23D0346B}"/>
              </a:ext>
            </a:extLst>
          </p:cNvPr>
          <p:cNvSpPr>
            <a:spLocks noGrp="1"/>
          </p:cNvSpPr>
          <p:nvPr>
            <p:ph sz="quarter" idx="13"/>
          </p:nvPr>
        </p:nvSpPr>
        <p:spPr/>
        <p:txBody>
          <a:bodyPr/>
          <a:lstStyle/>
          <a:p>
            <a:pPr algn="ctr"/>
            <a:endParaRPr lang="en-US" sz="3600" b="0" i="0" dirty="0">
              <a:solidFill>
                <a:srgbClr val="000000"/>
              </a:solidFill>
              <a:effectLst/>
              <a:latin typeface="Georgia" panose="02040502050405020303" pitchFamily="18" charset="0"/>
            </a:endParaRPr>
          </a:p>
          <a:p>
            <a:pPr algn="ctr"/>
            <a:endParaRPr lang="en-US" sz="3600" dirty="0">
              <a:solidFill>
                <a:srgbClr val="000000"/>
              </a:solidFill>
              <a:latin typeface="Georgia" panose="02040502050405020303" pitchFamily="18" charset="0"/>
            </a:endParaRPr>
          </a:p>
          <a:p>
            <a:pPr algn="ctr"/>
            <a:r>
              <a:rPr lang="en-US" sz="9600" b="0" i="0" dirty="0">
                <a:solidFill>
                  <a:srgbClr val="000000"/>
                </a:solidFill>
                <a:effectLst/>
                <a:latin typeface="Georgia" panose="02040502050405020303" pitchFamily="18" charset="0"/>
              </a:rPr>
              <a:t>Acts 6:1-7</a:t>
            </a:r>
            <a:endParaRPr lang="en-US" sz="9600" dirty="0">
              <a:latin typeface="Georgia" panose="02040502050405020303" pitchFamily="18" charset="0"/>
            </a:endParaRPr>
          </a:p>
        </p:txBody>
      </p:sp>
      <p:sp>
        <p:nvSpPr>
          <p:cNvPr id="4" name="Footer Placeholder 3">
            <a:extLst>
              <a:ext uri="{FF2B5EF4-FFF2-40B4-BE49-F238E27FC236}">
                <a16:creationId xmlns:a16="http://schemas.microsoft.com/office/drawing/2014/main" id="{3A97F565-78C3-1BAD-6F30-13C386BA310C}"/>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84B01407-372D-A0EC-7F05-0F2C8BD19E8E}"/>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B125F69B-0D59-3C30-A2E6-0C73895B479A}"/>
              </a:ext>
            </a:extLst>
          </p:cNvPr>
          <p:cNvSpPr>
            <a:spLocks noGrp="1"/>
          </p:cNvSpPr>
          <p:nvPr>
            <p:ph type="sldNum" sz="quarter" idx="12"/>
          </p:nvPr>
        </p:nvSpPr>
        <p:spPr/>
        <p:txBody>
          <a:bodyPr/>
          <a:lstStyle/>
          <a:p>
            <a:fld id="{0303F77D-1BEF-481A-B8C1-15974ED46EB7}" type="slidenum">
              <a:rPr lang="en-US" smtClean="0"/>
              <a:t>11</a:t>
            </a:fld>
            <a:endParaRPr lang="en-US" dirty="0"/>
          </a:p>
        </p:txBody>
      </p:sp>
    </p:spTree>
    <p:extLst>
      <p:ext uri="{BB962C8B-B14F-4D97-AF65-F5344CB8AC3E}">
        <p14:creationId xmlns:p14="http://schemas.microsoft.com/office/powerpoint/2010/main" val="287604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7A2E-3E82-475F-C667-810BE70EA3D8}"/>
              </a:ext>
            </a:extLst>
          </p:cNvPr>
          <p:cNvSpPr>
            <a:spLocks noGrp="1"/>
          </p:cNvSpPr>
          <p:nvPr>
            <p:ph type="title"/>
          </p:nvPr>
        </p:nvSpPr>
        <p:spPr/>
        <p:txBody>
          <a:bodyPr/>
          <a:lstStyle/>
          <a:p>
            <a:r>
              <a:rPr lang="en-US" dirty="0"/>
              <a:t>Acts 8:3</a:t>
            </a:r>
          </a:p>
        </p:txBody>
      </p:sp>
      <p:sp>
        <p:nvSpPr>
          <p:cNvPr id="3" name="Content Placeholder 2">
            <a:extLst>
              <a:ext uri="{FF2B5EF4-FFF2-40B4-BE49-F238E27FC236}">
                <a16:creationId xmlns:a16="http://schemas.microsoft.com/office/drawing/2014/main" id="{7D1FD74B-9C5E-0D76-5607-7F136DAE33AF}"/>
              </a:ext>
            </a:extLst>
          </p:cNvPr>
          <p:cNvSpPr>
            <a:spLocks noGrp="1"/>
          </p:cNvSpPr>
          <p:nvPr>
            <p:ph sz="quarter" idx="13"/>
          </p:nvPr>
        </p:nvSpPr>
        <p:spPr/>
        <p:txBody>
          <a:bodyPr/>
          <a:lstStyle/>
          <a:p>
            <a:r>
              <a:rPr lang="en-US" sz="5400" b="0" i="0" dirty="0">
                <a:solidFill>
                  <a:srgbClr val="000000"/>
                </a:solidFill>
                <a:effectLst/>
                <a:latin typeface="Georgia" panose="02040502050405020303" pitchFamily="18" charset="0"/>
              </a:rPr>
              <a:t>Saul, however, was ravaging the church. He would enter house after house, </a:t>
            </a:r>
            <a:r>
              <a:rPr lang="en-US" sz="5400" b="0" i="0" dirty="0">
                <a:solidFill>
                  <a:srgbClr val="FF0000"/>
                </a:solidFill>
                <a:effectLst/>
                <a:latin typeface="Georgia" panose="02040502050405020303" pitchFamily="18" charset="0"/>
              </a:rPr>
              <a:t>drag off men and women</a:t>
            </a:r>
            <a:r>
              <a:rPr lang="en-US" sz="5400" b="0" i="0" dirty="0">
                <a:solidFill>
                  <a:srgbClr val="000000"/>
                </a:solidFill>
                <a:effectLst/>
                <a:latin typeface="Georgia" panose="02040502050405020303" pitchFamily="18" charset="0"/>
              </a:rPr>
              <a:t>, and put them in prison.</a:t>
            </a:r>
            <a:endParaRPr lang="en-US" sz="5400" dirty="0">
              <a:latin typeface="Georgia" panose="02040502050405020303" pitchFamily="18" charset="0"/>
            </a:endParaRPr>
          </a:p>
        </p:txBody>
      </p:sp>
      <p:sp>
        <p:nvSpPr>
          <p:cNvPr id="4" name="Footer Placeholder 3">
            <a:extLst>
              <a:ext uri="{FF2B5EF4-FFF2-40B4-BE49-F238E27FC236}">
                <a16:creationId xmlns:a16="http://schemas.microsoft.com/office/drawing/2014/main" id="{5F16100B-89EE-5401-CF3B-CEF2544C58CF}"/>
              </a:ext>
            </a:extLst>
          </p:cNvPr>
          <p:cNvSpPr>
            <a:spLocks noGrp="1"/>
          </p:cNvSpPr>
          <p:nvPr>
            <p:ph type="ftr" sz="quarter" idx="11"/>
          </p:nvPr>
        </p:nvSpPr>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F9912CEA-2528-2BE8-0513-D0F00F5DA9F5}"/>
              </a:ext>
            </a:extLst>
          </p:cNvPr>
          <p:cNvSpPr>
            <a:spLocks noGrp="1"/>
          </p:cNvSpPr>
          <p:nvPr>
            <p:ph type="dt" sz="half" idx="10"/>
          </p:nvPr>
        </p:nvSpPr>
        <p:spPr/>
        <p:txBody>
          <a:bodyPr/>
          <a:lstStyle/>
          <a:p>
            <a:r>
              <a:rPr lang="en-US"/>
              <a:t>2/11/20XX</a:t>
            </a:r>
          </a:p>
        </p:txBody>
      </p:sp>
      <p:sp>
        <p:nvSpPr>
          <p:cNvPr id="6" name="Slide Number Placeholder 5">
            <a:extLst>
              <a:ext uri="{FF2B5EF4-FFF2-40B4-BE49-F238E27FC236}">
                <a16:creationId xmlns:a16="http://schemas.microsoft.com/office/drawing/2014/main" id="{96BD19D7-95E1-8290-51B4-558CFD4F4BDB}"/>
              </a:ext>
            </a:extLst>
          </p:cNvPr>
          <p:cNvSpPr>
            <a:spLocks noGrp="1"/>
          </p:cNvSpPr>
          <p:nvPr>
            <p:ph type="sldNum" sz="quarter" idx="12"/>
          </p:nvPr>
        </p:nvSpPr>
        <p:spPr/>
        <p:txBody>
          <a:bodyPr/>
          <a:lstStyle/>
          <a:p>
            <a:fld id="{0303F77D-1BEF-481A-B8C1-15974ED46EB7}" type="slidenum">
              <a:rPr lang="en-US" smtClean="0"/>
              <a:t>12</a:t>
            </a:fld>
            <a:endParaRPr lang="en-US"/>
          </a:p>
        </p:txBody>
      </p:sp>
    </p:spTree>
    <p:extLst>
      <p:ext uri="{BB962C8B-B14F-4D97-AF65-F5344CB8AC3E}">
        <p14:creationId xmlns:p14="http://schemas.microsoft.com/office/powerpoint/2010/main" val="393892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BAD6-576E-6605-2EC5-5A2BC4DA0D4B}"/>
              </a:ext>
            </a:extLst>
          </p:cNvPr>
          <p:cNvSpPr>
            <a:spLocks noGrp="1"/>
          </p:cNvSpPr>
          <p:nvPr>
            <p:ph type="title"/>
          </p:nvPr>
        </p:nvSpPr>
        <p:spPr/>
        <p:txBody>
          <a:bodyPr/>
          <a:lstStyle/>
          <a:p>
            <a:r>
              <a:rPr lang="en-US" dirty="0"/>
              <a:t>Acts 9:32-43</a:t>
            </a:r>
          </a:p>
        </p:txBody>
      </p:sp>
      <p:sp>
        <p:nvSpPr>
          <p:cNvPr id="3" name="Content Placeholder 2">
            <a:extLst>
              <a:ext uri="{FF2B5EF4-FFF2-40B4-BE49-F238E27FC236}">
                <a16:creationId xmlns:a16="http://schemas.microsoft.com/office/drawing/2014/main" id="{094D8F44-8159-D14E-BF89-152F6A3C24E9}"/>
              </a:ext>
            </a:extLst>
          </p:cNvPr>
          <p:cNvSpPr>
            <a:spLocks noGrp="1"/>
          </p:cNvSpPr>
          <p:nvPr>
            <p:ph sz="quarter" idx="13"/>
          </p:nvPr>
        </p:nvSpPr>
        <p:spPr/>
        <p:txBody>
          <a:bodyPr/>
          <a:lstStyle/>
          <a:p>
            <a:r>
              <a:rPr lang="en-US" sz="4000" b="0" i="0" dirty="0">
                <a:solidFill>
                  <a:srgbClr val="000000"/>
                </a:solidFill>
                <a:effectLst/>
                <a:latin typeface="Georgia" panose="02040502050405020303" pitchFamily="18" charset="0"/>
              </a:rPr>
              <a:t>In Joppa there was </a:t>
            </a:r>
            <a:r>
              <a:rPr lang="en-US" sz="4000" b="0" i="0" dirty="0">
                <a:solidFill>
                  <a:srgbClr val="FF0000"/>
                </a:solidFill>
                <a:effectLst/>
                <a:latin typeface="Georgia" panose="02040502050405020303" pitchFamily="18" charset="0"/>
              </a:rPr>
              <a:t>a disciple </a:t>
            </a:r>
            <a:r>
              <a:rPr lang="en-US" sz="4000" b="0" i="0" dirty="0">
                <a:solidFill>
                  <a:srgbClr val="000000"/>
                </a:solidFill>
                <a:effectLst/>
                <a:latin typeface="Georgia" panose="02040502050405020303" pitchFamily="18" charset="0"/>
              </a:rPr>
              <a:t>named Tabitha (which is translated Dorcas). She was always doing good works and acts of charity…And all the widows approached him, weeping and showing him the robes and clothes that Dorcas had made while she was with them. </a:t>
            </a:r>
            <a:endParaRPr lang="en-US" sz="4000" dirty="0">
              <a:latin typeface="Georgia" panose="02040502050405020303" pitchFamily="18" charset="0"/>
            </a:endParaRPr>
          </a:p>
        </p:txBody>
      </p:sp>
      <p:sp>
        <p:nvSpPr>
          <p:cNvPr id="4" name="Footer Placeholder 3">
            <a:extLst>
              <a:ext uri="{FF2B5EF4-FFF2-40B4-BE49-F238E27FC236}">
                <a16:creationId xmlns:a16="http://schemas.microsoft.com/office/drawing/2014/main" id="{810C6985-ECB9-5646-A75B-1176CBFE95CE}"/>
              </a:ext>
            </a:extLst>
          </p:cNvPr>
          <p:cNvSpPr>
            <a:spLocks noGrp="1"/>
          </p:cNvSpPr>
          <p:nvPr>
            <p:ph type="ftr" sz="quarter" idx="11"/>
          </p:nvPr>
        </p:nvSpPr>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6997DE79-B651-847B-D2F4-C8CEDC9D5442}"/>
              </a:ext>
            </a:extLst>
          </p:cNvPr>
          <p:cNvSpPr>
            <a:spLocks noGrp="1"/>
          </p:cNvSpPr>
          <p:nvPr>
            <p:ph type="dt" sz="half" idx="10"/>
          </p:nvPr>
        </p:nvSpPr>
        <p:spPr/>
        <p:txBody>
          <a:bodyPr/>
          <a:lstStyle/>
          <a:p>
            <a:r>
              <a:rPr lang="en-US"/>
              <a:t>2/11/20XX</a:t>
            </a:r>
          </a:p>
        </p:txBody>
      </p:sp>
      <p:sp>
        <p:nvSpPr>
          <p:cNvPr id="6" name="Slide Number Placeholder 5">
            <a:extLst>
              <a:ext uri="{FF2B5EF4-FFF2-40B4-BE49-F238E27FC236}">
                <a16:creationId xmlns:a16="http://schemas.microsoft.com/office/drawing/2014/main" id="{B68D4C41-7EE1-DF04-A04D-2BE72986F047}"/>
              </a:ext>
            </a:extLst>
          </p:cNvPr>
          <p:cNvSpPr>
            <a:spLocks noGrp="1"/>
          </p:cNvSpPr>
          <p:nvPr>
            <p:ph type="sldNum" sz="quarter" idx="12"/>
          </p:nvPr>
        </p:nvSpPr>
        <p:spPr/>
        <p:txBody>
          <a:bodyPr/>
          <a:lstStyle/>
          <a:p>
            <a:fld id="{0303F77D-1BEF-481A-B8C1-15974ED46EB7}" type="slidenum">
              <a:rPr lang="en-US" smtClean="0"/>
              <a:t>13</a:t>
            </a:fld>
            <a:endParaRPr lang="en-US"/>
          </a:p>
        </p:txBody>
      </p:sp>
    </p:spTree>
    <p:extLst>
      <p:ext uri="{BB962C8B-B14F-4D97-AF65-F5344CB8AC3E}">
        <p14:creationId xmlns:p14="http://schemas.microsoft.com/office/powerpoint/2010/main" val="45639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C4DA0-25F6-FA9D-7223-BBCE72764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58143-06FD-1232-6039-4A615172739B}"/>
              </a:ext>
            </a:extLst>
          </p:cNvPr>
          <p:cNvSpPr>
            <a:spLocks noGrp="1"/>
          </p:cNvSpPr>
          <p:nvPr>
            <p:ph type="title"/>
          </p:nvPr>
        </p:nvSpPr>
        <p:spPr/>
        <p:txBody>
          <a:bodyPr/>
          <a:lstStyle/>
          <a:p>
            <a:r>
              <a:rPr lang="en-US" dirty="0"/>
              <a:t>Acts 16</a:t>
            </a:r>
          </a:p>
        </p:txBody>
      </p:sp>
      <p:sp>
        <p:nvSpPr>
          <p:cNvPr id="3" name="Content Placeholder 2">
            <a:extLst>
              <a:ext uri="{FF2B5EF4-FFF2-40B4-BE49-F238E27FC236}">
                <a16:creationId xmlns:a16="http://schemas.microsoft.com/office/drawing/2014/main" id="{FC071AEF-7AE2-A3A0-9AE5-717EB8106BE3}"/>
              </a:ext>
            </a:extLst>
          </p:cNvPr>
          <p:cNvSpPr>
            <a:spLocks noGrp="1"/>
          </p:cNvSpPr>
          <p:nvPr>
            <p:ph sz="quarter" idx="13"/>
          </p:nvPr>
        </p:nvSpPr>
        <p:spPr/>
        <p:txBody>
          <a:bodyPr numCol="1"/>
          <a:lstStyle/>
          <a:p>
            <a:pPr marL="342900" indent="-342900">
              <a:buFont typeface="Arial" panose="020B0604020202020204" pitchFamily="34" charset="0"/>
              <a:buChar char="•"/>
            </a:pPr>
            <a:r>
              <a:rPr lang="en-US" sz="4400" dirty="0">
                <a:latin typeface="Georgia" panose="02040502050405020303" pitchFamily="18" charset="0"/>
              </a:rPr>
              <a:t>Timothy’s mother (&amp; grandmother): </a:t>
            </a:r>
          </a:p>
          <a:p>
            <a:pPr marL="800100" lvl="1" indent="-342900">
              <a:buFont typeface="Arial" panose="020B0604020202020204" pitchFamily="34" charset="0"/>
              <a:buChar char="•"/>
            </a:pPr>
            <a:r>
              <a:rPr lang="en-US" sz="4400" dirty="0">
                <a:latin typeface="Georgia" panose="02040502050405020303" pitchFamily="18" charset="0"/>
              </a:rPr>
              <a:t>Acts 16:1 , 2 Timothy 1:5 (Eunice &amp; Lois)</a:t>
            </a:r>
          </a:p>
          <a:p>
            <a:pPr marL="342900" indent="-342900">
              <a:buFont typeface="Arial" panose="020B0604020202020204" pitchFamily="34" charset="0"/>
              <a:buChar char="•"/>
            </a:pPr>
            <a:r>
              <a:rPr lang="en-US" sz="4400" dirty="0">
                <a:latin typeface="Georgia" panose="02040502050405020303" pitchFamily="18" charset="0"/>
              </a:rPr>
              <a:t>Slave woman/fortune teller</a:t>
            </a:r>
          </a:p>
          <a:p>
            <a:pPr marL="342900" indent="-342900">
              <a:buFont typeface="Arial" panose="020B0604020202020204" pitchFamily="34" charset="0"/>
              <a:buChar char="•"/>
            </a:pPr>
            <a:r>
              <a:rPr lang="en-US" sz="4400" dirty="0">
                <a:solidFill>
                  <a:srgbClr val="FF0000"/>
                </a:solidFill>
                <a:latin typeface="Georgia" panose="02040502050405020303" pitchFamily="18" charset="0"/>
              </a:rPr>
              <a:t>Lydia</a:t>
            </a:r>
          </a:p>
        </p:txBody>
      </p:sp>
      <p:sp>
        <p:nvSpPr>
          <p:cNvPr id="4" name="Footer Placeholder 3">
            <a:extLst>
              <a:ext uri="{FF2B5EF4-FFF2-40B4-BE49-F238E27FC236}">
                <a16:creationId xmlns:a16="http://schemas.microsoft.com/office/drawing/2014/main" id="{2A22244D-2A98-4AED-3A86-013E710726F8}"/>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CF8773D5-70FF-75C9-F6C1-2722E81EB8C3}"/>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A246F909-E103-D6AF-EEB9-BBAF72ED5EE1}"/>
              </a:ext>
            </a:extLst>
          </p:cNvPr>
          <p:cNvSpPr>
            <a:spLocks noGrp="1"/>
          </p:cNvSpPr>
          <p:nvPr>
            <p:ph type="sldNum" sz="quarter" idx="12"/>
          </p:nvPr>
        </p:nvSpPr>
        <p:spPr/>
        <p:txBody>
          <a:bodyPr/>
          <a:lstStyle/>
          <a:p>
            <a:fld id="{0303F77D-1BEF-481A-B8C1-15974ED46EB7}" type="slidenum">
              <a:rPr lang="en-US" smtClean="0"/>
              <a:t>14</a:t>
            </a:fld>
            <a:endParaRPr lang="en-US"/>
          </a:p>
        </p:txBody>
      </p:sp>
    </p:spTree>
    <p:extLst>
      <p:ext uri="{BB962C8B-B14F-4D97-AF65-F5344CB8AC3E}">
        <p14:creationId xmlns:p14="http://schemas.microsoft.com/office/powerpoint/2010/main" val="756211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8EF76-1241-28E6-4D5E-EBDAA1610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CED27-DC03-CEE9-16EB-5C485ABDBB00}"/>
              </a:ext>
            </a:extLst>
          </p:cNvPr>
          <p:cNvSpPr>
            <a:spLocks noGrp="1"/>
          </p:cNvSpPr>
          <p:nvPr>
            <p:ph type="title"/>
          </p:nvPr>
        </p:nvSpPr>
        <p:spPr/>
        <p:txBody>
          <a:bodyPr/>
          <a:lstStyle/>
          <a:p>
            <a:r>
              <a:rPr lang="en-US" dirty="0"/>
              <a:t>Acts 18:1-4</a:t>
            </a:r>
          </a:p>
        </p:txBody>
      </p:sp>
      <p:sp>
        <p:nvSpPr>
          <p:cNvPr id="3" name="Content Placeholder 2">
            <a:extLst>
              <a:ext uri="{FF2B5EF4-FFF2-40B4-BE49-F238E27FC236}">
                <a16:creationId xmlns:a16="http://schemas.microsoft.com/office/drawing/2014/main" id="{C546E471-8B6B-BEB4-43BC-0F9C0179EDD9}"/>
              </a:ext>
            </a:extLst>
          </p:cNvPr>
          <p:cNvSpPr>
            <a:spLocks noGrp="1"/>
          </p:cNvSpPr>
          <p:nvPr>
            <p:ph sz="quarter" idx="13"/>
          </p:nvPr>
        </p:nvSpPr>
        <p:spPr/>
        <p:txBody>
          <a:bodyPr/>
          <a:lstStyle/>
          <a:p>
            <a:r>
              <a:rPr lang="en-US" sz="3200" b="0" i="0" dirty="0">
                <a:solidFill>
                  <a:srgbClr val="000000"/>
                </a:solidFill>
                <a:effectLst/>
                <a:latin typeface="Georgia" panose="02040502050405020303" pitchFamily="18" charset="0"/>
              </a:rPr>
              <a:t>After this, he left Athens and went to Corinth, </a:t>
            </a:r>
            <a:r>
              <a:rPr lang="en-US" sz="3200" b="1" i="0" baseline="30000" dirty="0">
                <a:solidFill>
                  <a:srgbClr val="000000"/>
                </a:solidFill>
                <a:effectLst/>
                <a:latin typeface="Georgia" panose="02040502050405020303" pitchFamily="18" charset="0"/>
              </a:rPr>
              <a:t> </a:t>
            </a:r>
            <a:r>
              <a:rPr lang="en-US" sz="3200" b="0" i="0" dirty="0">
                <a:solidFill>
                  <a:srgbClr val="FF0000"/>
                </a:solidFill>
                <a:effectLst/>
                <a:latin typeface="Georgia" panose="02040502050405020303" pitchFamily="18" charset="0"/>
              </a:rPr>
              <a:t>where he found a Jew named Aquila, a native of Pontus, who had recently come from Italy with his wife Priscilla </a:t>
            </a:r>
            <a:r>
              <a:rPr lang="en-US" sz="3200" b="0" i="0" dirty="0">
                <a:solidFill>
                  <a:srgbClr val="000000"/>
                </a:solidFill>
                <a:effectLst/>
                <a:latin typeface="Georgia" panose="02040502050405020303" pitchFamily="18" charset="0"/>
              </a:rPr>
              <a:t>because Claudius had ordered all the Jews to leave Rome. Paul came to them, </a:t>
            </a:r>
            <a:r>
              <a:rPr lang="en-US" sz="3200" b="1" i="0" baseline="30000" dirty="0">
                <a:solidFill>
                  <a:srgbClr val="000000"/>
                </a:solidFill>
                <a:effectLst/>
                <a:latin typeface="Georgia" panose="02040502050405020303" pitchFamily="18" charset="0"/>
              </a:rPr>
              <a:t> </a:t>
            </a:r>
            <a:r>
              <a:rPr lang="en-US" sz="3200" b="0" i="0" dirty="0">
                <a:solidFill>
                  <a:srgbClr val="000000"/>
                </a:solidFill>
                <a:effectLst/>
                <a:latin typeface="Georgia" panose="02040502050405020303" pitchFamily="18" charset="0"/>
              </a:rPr>
              <a:t>and since they were of the same occupation, tentmakers by trade, </a:t>
            </a:r>
            <a:r>
              <a:rPr lang="en-US" sz="3200" b="0" i="0" dirty="0">
                <a:solidFill>
                  <a:srgbClr val="FF0000"/>
                </a:solidFill>
                <a:effectLst/>
                <a:latin typeface="Georgia" panose="02040502050405020303" pitchFamily="18" charset="0"/>
              </a:rPr>
              <a:t>he stayed with them and worked</a:t>
            </a:r>
            <a:r>
              <a:rPr lang="en-US" sz="3200" b="0" i="0" dirty="0">
                <a:solidFill>
                  <a:srgbClr val="000000"/>
                </a:solidFill>
                <a:effectLst/>
                <a:latin typeface="Georgia" panose="02040502050405020303" pitchFamily="18" charset="0"/>
              </a:rPr>
              <a:t>. </a:t>
            </a:r>
            <a:r>
              <a:rPr lang="en-US" sz="3200" b="1" i="0" baseline="30000" dirty="0">
                <a:solidFill>
                  <a:srgbClr val="000000"/>
                </a:solidFill>
                <a:effectLst/>
                <a:latin typeface="Georgia" panose="02040502050405020303" pitchFamily="18" charset="0"/>
              </a:rPr>
              <a:t> </a:t>
            </a:r>
            <a:r>
              <a:rPr lang="en-US" sz="3200" b="0" i="0" dirty="0">
                <a:solidFill>
                  <a:srgbClr val="000000"/>
                </a:solidFill>
                <a:effectLst/>
                <a:latin typeface="Georgia" panose="02040502050405020303" pitchFamily="18" charset="0"/>
              </a:rPr>
              <a:t>He reasoned in the synagogue every Sabbath and tried to persuade both Jews and Greeks.</a:t>
            </a:r>
            <a:endParaRPr lang="en-US" sz="3200" dirty="0">
              <a:latin typeface="Georgia" panose="02040502050405020303" pitchFamily="18" charset="0"/>
            </a:endParaRPr>
          </a:p>
        </p:txBody>
      </p:sp>
      <p:sp>
        <p:nvSpPr>
          <p:cNvPr id="4" name="Footer Placeholder 3">
            <a:extLst>
              <a:ext uri="{FF2B5EF4-FFF2-40B4-BE49-F238E27FC236}">
                <a16:creationId xmlns:a16="http://schemas.microsoft.com/office/drawing/2014/main" id="{50DBDB18-6D65-B3C6-FED3-A2BBE562A4BE}"/>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28FE0E7E-1E0A-45BA-F983-205C7A00257E}"/>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B9CEBBBF-6271-C690-28B7-72F4ECB63166}"/>
              </a:ext>
            </a:extLst>
          </p:cNvPr>
          <p:cNvSpPr>
            <a:spLocks noGrp="1"/>
          </p:cNvSpPr>
          <p:nvPr>
            <p:ph type="sldNum" sz="quarter" idx="12"/>
          </p:nvPr>
        </p:nvSpPr>
        <p:spPr/>
        <p:txBody>
          <a:bodyPr/>
          <a:lstStyle/>
          <a:p>
            <a:fld id="{0303F77D-1BEF-481A-B8C1-15974ED46EB7}" type="slidenum">
              <a:rPr lang="en-US" smtClean="0"/>
              <a:t>15</a:t>
            </a:fld>
            <a:endParaRPr lang="en-US"/>
          </a:p>
        </p:txBody>
      </p:sp>
    </p:spTree>
    <p:extLst>
      <p:ext uri="{BB962C8B-B14F-4D97-AF65-F5344CB8AC3E}">
        <p14:creationId xmlns:p14="http://schemas.microsoft.com/office/powerpoint/2010/main" val="355889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952D-01A5-6490-1E1E-2BD659AA7145}"/>
              </a:ext>
            </a:extLst>
          </p:cNvPr>
          <p:cNvSpPr>
            <a:spLocks noGrp="1"/>
          </p:cNvSpPr>
          <p:nvPr>
            <p:ph type="title"/>
          </p:nvPr>
        </p:nvSpPr>
        <p:spPr/>
        <p:txBody>
          <a:bodyPr/>
          <a:lstStyle/>
          <a:p>
            <a:r>
              <a:rPr lang="en-US" dirty="0"/>
              <a:t>Prisca/priscilla &amp; Aquila</a:t>
            </a:r>
          </a:p>
        </p:txBody>
      </p:sp>
      <p:sp>
        <p:nvSpPr>
          <p:cNvPr id="3" name="Content Placeholder 2">
            <a:extLst>
              <a:ext uri="{FF2B5EF4-FFF2-40B4-BE49-F238E27FC236}">
                <a16:creationId xmlns:a16="http://schemas.microsoft.com/office/drawing/2014/main" id="{9F0F0A94-A38C-4C48-EE62-E015239ABC21}"/>
              </a:ext>
            </a:extLst>
          </p:cNvPr>
          <p:cNvSpPr>
            <a:spLocks noGrp="1"/>
          </p:cNvSpPr>
          <p:nvPr>
            <p:ph sz="quarter" idx="13"/>
          </p:nvPr>
        </p:nvSpPr>
        <p:spPr/>
        <p:txBody>
          <a:bodyPr/>
          <a:lstStyle/>
          <a:p>
            <a:r>
              <a:rPr lang="en-US" sz="2800" b="0" i="0" dirty="0">
                <a:solidFill>
                  <a:srgbClr val="000000"/>
                </a:solidFill>
                <a:effectLst/>
                <a:latin typeface="Georgia" panose="02040502050405020303" pitchFamily="18" charset="0"/>
              </a:rPr>
              <a:t>Give my greetings to </a:t>
            </a:r>
            <a:r>
              <a:rPr lang="en-US" sz="2800" b="0" i="0" dirty="0">
                <a:solidFill>
                  <a:srgbClr val="FF0000"/>
                </a:solidFill>
                <a:effectLst/>
                <a:latin typeface="Georgia" panose="02040502050405020303" pitchFamily="18" charset="0"/>
              </a:rPr>
              <a:t>Prisca and Aquila</a:t>
            </a:r>
            <a:r>
              <a:rPr lang="en-US" sz="2800" b="0" i="0" dirty="0">
                <a:solidFill>
                  <a:srgbClr val="000000"/>
                </a:solidFill>
                <a:effectLst/>
                <a:latin typeface="Georgia" panose="02040502050405020303" pitchFamily="18" charset="0"/>
              </a:rPr>
              <a:t>, my coworkers in Christ Jesus, who risked their own necks for my life. Not only do I thank them, but so do all the Gentile churches. – Acts 16:3-4</a:t>
            </a:r>
          </a:p>
          <a:p>
            <a:r>
              <a:rPr lang="en-US" sz="2800" b="0" i="0" dirty="0">
                <a:solidFill>
                  <a:srgbClr val="000000"/>
                </a:solidFill>
                <a:effectLst/>
                <a:latin typeface="Georgia" panose="02040502050405020303" pitchFamily="18" charset="0"/>
              </a:rPr>
              <a:t>The churches of Asia send you greetings. </a:t>
            </a:r>
            <a:r>
              <a:rPr lang="en-US" sz="2800" b="0" i="0" dirty="0">
                <a:solidFill>
                  <a:srgbClr val="FF0000"/>
                </a:solidFill>
                <a:effectLst/>
                <a:latin typeface="Georgia" panose="02040502050405020303" pitchFamily="18" charset="0"/>
              </a:rPr>
              <a:t>Aquila and Priscilla </a:t>
            </a:r>
            <a:r>
              <a:rPr lang="en-US" sz="2800" b="0" i="0" dirty="0">
                <a:solidFill>
                  <a:srgbClr val="000000"/>
                </a:solidFill>
                <a:effectLst/>
                <a:latin typeface="Georgia" panose="02040502050405020303" pitchFamily="18" charset="0"/>
              </a:rPr>
              <a:t>send you greetings warmly in the Lord, along with the church that meets in their home. </a:t>
            </a:r>
            <a:r>
              <a:rPr lang="en-US" sz="2800" dirty="0">
                <a:solidFill>
                  <a:srgbClr val="000000"/>
                </a:solidFill>
                <a:latin typeface="Georgia" panose="02040502050405020303" pitchFamily="18" charset="0"/>
              </a:rPr>
              <a:t> - 1 Corinthians 16:19</a:t>
            </a:r>
          </a:p>
          <a:p>
            <a:r>
              <a:rPr lang="en-US" sz="2800" b="0" i="0" dirty="0">
                <a:solidFill>
                  <a:srgbClr val="000000"/>
                </a:solidFill>
                <a:effectLst/>
                <a:latin typeface="Georgia" panose="02040502050405020303" pitchFamily="18" charset="0"/>
              </a:rPr>
              <a:t>Greet </a:t>
            </a:r>
            <a:r>
              <a:rPr lang="en-US" sz="2800" b="0" i="0" dirty="0">
                <a:solidFill>
                  <a:srgbClr val="FF0000"/>
                </a:solidFill>
                <a:effectLst/>
                <a:latin typeface="Georgia" panose="02040502050405020303" pitchFamily="18" charset="0"/>
              </a:rPr>
              <a:t>Prisca and Aquila</a:t>
            </a:r>
            <a:r>
              <a:rPr lang="en-US" sz="2800" b="0" i="0" dirty="0">
                <a:solidFill>
                  <a:srgbClr val="000000"/>
                </a:solidFill>
                <a:effectLst/>
                <a:latin typeface="Georgia" panose="02040502050405020303" pitchFamily="18" charset="0"/>
              </a:rPr>
              <a:t>, and the household of </a:t>
            </a:r>
            <a:r>
              <a:rPr lang="en-US" sz="2800" b="0" i="0" dirty="0" err="1">
                <a:solidFill>
                  <a:srgbClr val="000000"/>
                </a:solidFill>
                <a:effectLst/>
                <a:latin typeface="Georgia" panose="02040502050405020303" pitchFamily="18" charset="0"/>
              </a:rPr>
              <a:t>Onesiphorus</a:t>
            </a:r>
            <a:r>
              <a:rPr lang="en-US" sz="2800" b="0" i="0" dirty="0">
                <a:solidFill>
                  <a:srgbClr val="000000"/>
                </a:solidFill>
                <a:effectLst/>
                <a:latin typeface="Georgia" panose="02040502050405020303" pitchFamily="18" charset="0"/>
              </a:rPr>
              <a:t> – 2 Timothy 4:19</a:t>
            </a:r>
            <a:endParaRPr lang="en-US" sz="2800" dirty="0">
              <a:latin typeface="Georgia" panose="02040502050405020303" pitchFamily="18" charset="0"/>
            </a:endParaRPr>
          </a:p>
        </p:txBody>
      </p:sp>
      <p:sp>
        <p:nvSpPr>
          <p:cNvPr id="4" name="Footer Placeholder 3">
            <a:extLst>
              <a:ext uri="{FF2B5EF4-FFF2-40B4-BE49-F238E27FC236}">
                <a16:creationId xmlns:a16="http://schemas.microsoft.com/office/drawing/2014/main" id="{DB6451F8-5375-80CE-FDBA-B2E867F047BD}"/>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51695F20-DDA2-3504-3F6C-16366455E38C}"/>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D5722254-1FA2-D0F1-A4BA-19ED468B60AC}"/>
              </a:ext>
            </a:extLst>
          </p:cNvPr>
          <p:cNvSpPr>
            <a:spLocks noGrp="1"/>
          </p:cNvSpPr>
          <p:nvPr>
            <p:ph type="sldNum" sz="quarter" idx="12"/>
          </p:nvPr>
        </p:nvSpPr>
        <p:spPr/>
        <p:txBody>
          <a:bodyPr/>
          <a:lstStyle/>
          <a:p>
            <a:fld id="{0303F77D-1BEF-481A-B8C1-15974ED46EB7}" type="slidenum">
              <a:rPr lang="en-US" smtClean="0"/>
              <a:t>16</a:t>
            </a:fld>
            <a:endParaRPr lang="en-US" dirty="0"/>
          </a:p>
        </p:txBody>
      </p:sp>
    </p:spTree>
    <p:extLst>
      <p:ext uri="{BB962C8B-B14F-4D97-AF65-F5344CB8AC3E}">
        <p14:creationId xmlns:p14="http://schemas.microsoft.com/office/powerpoint/2010/main" val="391444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F8923-DE5E-20DE-F51D-9E143F64A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A7658-A940-8642-8499-C45271AD41E4}"/>
              </a:ext>
            </a:extLst>
          </p:cNvPr>
          <p:cNvSpPr>
            <a:spLocks noGrp="1"/>
          </p:cNvSpPr>
          <p:nvPr>
            <p:ph type="title"/>
          </p:nvPr>
        </p:nvSpPr>
        <p:spPr/>
        <p:txBody>
          <a:bodyPr/>
          <a:lstStyle/>
          <a:p>
            <a:r>
              <a:rPr lang="en-US" dirty="0"/>
              <a:t>Acts 18:24 – acts 19:7</a:t>
            </a:r>
          </a:p>
        </p:txBody>
      </p:sp>
      <p:sp>
        <p:nvSpPr>
          <p:cNvPr id="3" name="Content Placeholder 2">
            <a:extLst>
              <a:ext uri="{FF2B5EF4-FFF2-40B4-BE49-F238E27FC236}">
                <a16:creationId xmlns:a16="http://schemas.microsoft.com/office/drawing/2014/main" id="{01D16729-CE85-C29D-891F-0B3A33FE90F4}"/>
              </a:ext>
            </a:extLst>
          </p:cNvPr>
          <p:cNvSpPr>
            <a:spLocks noGrp="1"/>
          </p:cNvSpPr>
          <p:nvPr>
            <p:ph sz="quarter" idx="13"/>
          </p:nvPr>
        </p:nvSpPr>
        <p:spPr/>
        <p:txBody>
          <a:bodyPr/>
          <a:lstStyle/>
          <a:p>
            <a:pPr algn="ctr"/>
            <a:r>
              <a:rPr lang="en-US" sz="4800" b="0" i="0" dirty="0">
                <a:solidFill>
                  <a:srgbClr val="000000"/>
                </a:solidFill>
                <a:effectLst/>
                <a:latin typeface="Georgia" panose="02040502050405020303" pitchFamily="18" charset="0"/>
              </a:rPr>
              <a:t>He began to speak boldly in the synagogue. After Priscilla and Aquila heard him, </a:t>
            </a:r>
            <a:r>
              <a:rPr lang="en-US" sz="4800" b="0" i="0" dirty="0">
                <a:solidFill>
                  <a:srgbClr val="FF0000"/>
                </a:solidFill>
                <a:effectLst/>
                <a:latin typeface="Georgia" panose="02040502050405020303" pitchFamily="18" charset="0"/>
              </a:rPr>
              <a:t>they</a:t>
            </a:r>
            <a:r>
              <a:rPr lang="en-US" sz="4800" b="0" i="0" dirty="0">
                <a:solidFill>
                  <a:srgbClr val="000000"/>
                </a:solidFill>
                <a:effectLst/>
                <a:latin typeface="Georgia" panose="02040502050405020303" pitchFamily="18" charset="0"/>
              </a:rPr>
              <a:t> </a:t>
            </a:r>
            <a:r>
              <a:rPr lang="en-US" sz="4800" b="0" i="0" dirty="0">
                <a:solidFill>
                  <a:srgbClr val="FF0000"/>
                </a:solidFill>
                <a:effectLst/>
                <a:latin typeface="Georgia" panose="02040502050405020303" pitchFamily="18" charset="0"/>
              </a:rPr>
              <a:t>took him aside and explained the way of God to him </a:t>
            </a:r>
            <a:r>
              <a:rPr lang="en-US" sz="4800" b="0" i="0" dirty="0">
                <a:solidFill>
                  <a:srgbClr val="000000"/>
                </a:solidFill>
                <a:effectLst/>
                <a:latin typeface="Georgia" panose="02040502050405020303" pitchFamily="18" charset="0"/>
              </a:rPr>
              <a:t>more accurately.</a:t>
            </a:r>
          </a:p>
        </p:txBody>
      </p:sp>
      <p:sp>
        <p:nvSpPr>
          <p:cNvPr id="4" name="Footer Placeholder 3">
            <a:extLst>
              <a:ext uri="{FF2B5EF4-FFF2-40B4-BE49-F238E27FC236}">
                <a16:creationId xmlns:a16="http://schemas.microsoft.com/office/drawing/2014/main" id="{31F3EA56-7A8F-75FE-2B89-97510E27BB52}"/>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CEB5BC8A-EEC4-CB96-FFFD-B86AA2294EBA}"/>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052919C7-28E0-2158-ACDF-2FA93758F7CC}"/>
              </a:ext>
            </a:extLst>
          </p:cNvPr>
          <p:cNvSpPr>
            <a:spLocks noGrp="1"/>
          </p:cNvSpPr>
          <p:nvPr>
            <p:ph type="sldNum" sz="quarter" idx="12"/>
          </p:nvPr>
        </p:nvSpPr>
        <p:spPr/>
        <p:txBody>
          <a:bodyPr/>
          <a:lstStyle/>
          <a:p>
            <a:fld id="{0303F77D-1BEF-481A-B8C1-15974ED46EB7}" type="slidenum">
              <a:rPr lang="en-US" smtClean="0"/>
              <a:t>17</a:t>
            </a:fld>
            <a:endParaRPr lang="en-US" dirty="0"/>
          </a:p>
        </p:txBody>
      </p:sp>
    </p:spTree>
    <p:extLst>
      <p:ext uri="{BB962C8B-B14F-4D97-AF65-F5344CB8AC3E}">
        <p14:creationId xmlns:p14="http://schemas.microsoft.com/office/powerpoint/2010/main" val="1529962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B527-4D72-57FA-E0E1-74881286690F}"/>
              </a:ext>
            </a:extLst>
          </p:cNvPr>
          <p:cNvSpPr>
            <a:spLocks noGrp="1"/>
          </p:cNvSpPr>
          <p:nvPr>
            <p:ph type="title"/>
          </p:nvPr>
        </p:nvSpPr>
        <p:spPr/>
        <p:txBody>
          <a:bodyPr/>
          <a:lstStyle/>
          <a:p>
            <a:r>
              <a:rPr lang="en-US" dirty="0"/>
              <a:t>Philip’s daughters</a:t>
            </a:r>
          </a:p>
        </p:txBody>
      </p:sp>
      <p:sp>
        <p:nvSpPr>
          <p:cNvPr id="3" name="Content Placeholder 2">
            <a:extLst>
              <a:ext uri="{FF2B5EF4-FFF2-40B4-BE49-F238E27FC236}">
                <a16:creationId xmlns:a16="http://schemas.microsoft.com/office/drawing/2014/main" id="{A853B3EE-CC52-4587-9EEA-AC53AF87C5F6}"/>
              </a:ext>
            </a:extLst>
          </p:cNvPr>
          <p:cNvSpPr>
            <a:spLocks noGrp="1"/>
          </p:cNvSpPr>
          <p:nvPr>
            <p:ph sz="quarter" idx="13"/>
          </p:nvPr>
        </p:nvSpPr>
        <p:spPr/>
        <p:txBody>
          <a:bodyPr/>
          <a:lstStyle/>
          <a:p>
            <a:pPr algn="l"/>
            <a:r>
              <a:rPr lang="en-US" sz="2800" b="0" i="0" dirty="0">
                <a:solidFill>
                  <a:srgbClr val="000000"/>
                </a:solidFill>
                <a:effectLst/>
                <a:latin typeface="Georgia" panose="02040502050405020303" pitchFamily="18" charset="0"/>
              </a:rPr>
              <a:t>When we completed our voyage from </a:t>
            </a:r>
            <a:r>
              <a:rPr lang="en-US" sz="2800" b="0" i="0" dirty="0" err="1">
                <a:solidFill>
                  <a:srgbClr val="000000"/>
                </a:solidFill>
                <a:effectLst/>
                <a:latin typeface="Georgia" panose="02040502050405020303" pitchFamily="18" charset="0"/>
              </a:rPr>
              <a:t>Tyre</a:t>
            </a:r>
            <a:r>
              <a:rPr lang="en-US" sz="2800" b="0" i="0" dirty="0">
                <a:solidFill>
                  <a:srgbClr val="000000"/>
                </a:solidFill>
                <a:effectLst/>
                <a:latin typeface="Georgia" panose="02040502050405020303" pitchFamily="18" charset="0"/>
              </a:rPr>
              <a:t>, we reached Ptolemais, where we greeted the brothers and sisters and stayed with them for a day. </a:t>
            </a:r>
            <a:r>
              <a:rPr lang="en-US" sz="2800" b="1" i="0" baseline="30000" dirty="0">
                <a:solidFill>
                  <a:srgbClr val="000000"/>
                </a:solidFill>
                <a:effectLst/>
                <a:latin typeface="Georgia" panose="02040502050405020303" pitchFamily="18" charset="0"/>
              </a:rPr>
              <a:t> </a:t>
            </a:r>
            <a:r>
              <a:rPr lang="en-US" sz="2800" b="0" i="0" dirty="0">
                <a:solidFill>
                  <a:srgbClr val="000000"/>
                </a:solidFill>
                <a:effectLst/>
                <a:latin typeface="Georgia" panose="02040502050405020303" pitchFamily="18" charset="0"/>
              </a:rPr>
              <a:t>The next day we left and came to Caesarea, where we entered the house of Philip the evangelist, who was one of the Seven, and stayed with him. </a:t>
            </a:r>
            <a:r>
              <a:rPr lang="en-US" sz="2800" b="0" i="0" dirty="0">
                <a:solidFill>
                  <a:srgbClr val="FF0000"/>
                </a:solidFill>
                <a:effectLst/>
                <a:latin typeface="Georgia" panose="02040502050405020303" pitchFamily="18" charset="0"/>
              </a:rPr>
              <a:t>This man had four virgin daughters who prophesied. </a:t>
            </a:r>
            <a:r>
              <a:rPr lang="en-US" sz="2800" b="1" i="0" baseline="30000" dirty="0">
                <a:solidFill>
                  <a:srgbClr val="FF0000"/>
                </a:solidFill>
                <a:effectLst/>
                <a:latin typeface="Georgia" panose="02040502050405020303" pitchFamily="18" charset="0"/>
              </a:rPr>
              <a:t> </a:t>
            </a:r>
            <a:r>
              <a:rPr lang="en-US" sz="2800" b="0" i="0" dirty="0">
                <a:solidFill>
                  <a:srgbClr val="000000"/>
                </a:solidFill>
                <a:effectLst/>
                <a:latin typeface="Georgia" panose="02040502050405020303" pitchFamily="18" charset="0"/>
              </a:rPr>
              <a:t>After we had been there for several days, a prophet named Agabus came down from Judea. – Acts 21:7-9</a:t>
            </a:r>
          </a:p>
          <a:p>
            <a:endParaRPr lang="en-US" dirty="0"/>
          </a:p>
        </p:txBody>
      </p:sp>
      <p:sp>
        <p:nvSpPr>
          <p:cNvPr id="4" name="Footer Placeholder 3">
            <a:extLst>
              <a:ext uri="{FF2B5EF4-FFF2-40B4-BE49-F238E27FC236}">
                <a16:creationId xmlns:a16="http://schemas.microsoft.com/office/drawing/2014/main" id="{EBF80456-A22D-44A0-65A8-AA9DCCA46670}"/>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735368C8-F16C-8C84-49B3-2F3109EAFC5E}"/>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F6CDC566-2FB4-AD66-D152-F30CF653583A}"/>
              </a:ext>
            </a:extLst>
          </p:cNvPr>
          <p:cNvSpPr>
            <a:spLocks noGrp="1"/>
          </p:cNvSpPr>
          <p:nvPr>
            <p:ph type="sldNum" sz="quarter" idx="12"/>
          </p:nvPr>
        </p:nvSpPr>
        <p:spPr/>
        <p:txBody>
          <a:bodyPr/>
          <a:lstStyle/>
          <a:p>
            <a:fld id="{0303F77D-1BEF-481A-B8C1-15974ED46EB7}" type="slidenum">
              <a:rPr lang="en-US" smtClean="0"/>
              <a:t>18</a:t>
            </a:fld>
            <a:endParaRPr lang="en-US"/>
          </a:p>
        </p:txBody>
      </p:sp>
    </p:spTree>
    <p:extLst>
      <p:ext uri="{BB962C8B-B14F-4D97-AF65-F5344CB8AC3E}">
        <p14:creationId xmlns:p14="http://schemas.microsoft.com/office/powerpoint/2010/main" val="32767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5BF264-4903-9D39-3076-B46F6A78ABC1}"/>
              </a:ext>
            </a:extLst>
          </p:cNvPr>
          <p:cNvSpPr>
            <a:spLocks noGrp="1"/>
          </p:cNvSpPr>
          <p:nvPr>
            <p:ph type="title"/>
          </p:nvPr>
        </p:nvSpPr>
        <p:spPr>
          <a:xfrm>
            <a:off x="635000" y="640823"/>
            <a:ext cx="3418659" cy="5583148"/>
          </a:xfrm>
        </p:spPr>
        <p:txBody>
          <a:bodyPr anchor="ctr">
            <a:normAutofit/>
          </a:bodyPr>
          <a:lstStyle/>
          <a:p>
            <a:r>
              <a:rPr lang="en-US" sz="5400" dirty="0"/>
              <a:t>Next steps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0627DCF-6C1C-F759-D749-40CAA9A29424}"/>
              </a:ext>
            </a:extLst>
          </p:cNvPr>
          <p:cNvGraphicFramePr>
            <a:graphicFrameLocks noGrp="1"/>
          </p:cNvGraphicFramePr>
          <p:nvPr>
            <p:ph idx="1"/>
            <p:extLst>
              <p:ext uri="{D42A27DB-BD31-4B8C-83A1-F6EECF244321}">
                <p14:modId xmlns:p14="http://schemas.microsoft.com/office/powerpoint/2010/main" val="341080598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14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F5C7-BF0C-FB6D-70E8-B5030CEC8570}"/>
              </a:ext>
            </a:extLst>
          </p:cNvPr>
          <p:cNvSpPr>
            <a:spLocks noGrp="1"/>
          </p:cNvSpPr>
          <p:nvPr>
            <p:ph type="title"/>
          </p:nvPr>
        </p:nvSpPr>
        <p:spPr/>
        <p:txBody>
          <a:bodyPr/>
          <a:lstStyle/>
          <a:p>
            <a:r>
              <a:rPr lang="en-US" dirty="0"/>
              <a:t>Harmony in the church</a:t>
            </a:r>
          </a:p>
        </p:txBody>
      </p:sp>
      <p:sp>
        <p:nvSpPr>
          <p:cNvPr id="3" name="Content Placeholder 2">
            <a:extLst>
              <a:ext uri="{FF2B5EF4-FFF2-40B4-BE49-F238E27FC236}">
                <a16:creationId xmlns:a16="http://schemas.microsoft.com/office/drawing/2014/main" id="{365F64BC-3874-C41D-3576-163F19D64CED}"/>
              </a:ext>
            </a:extLst>
          </p:cNvPr>
          <p:cNvSpPr>
            <a:spLocks noGrp="1"/>
          </p:cNvSpPr>
          <p:nvPr>
            <p:ph sz="quarter" idx="13"/>
          </p:nvPr>
        </p:nvSpPr>
        <p:spPr/>
        <p:txBody>
          <a:bodyPr/>
          <a:lstStyle/>
          <a:p>
            <a:pPr algn="ctr"/>
            <a:endParaRPr lang="en-US" dirty="0"/>
          </a:p>
          <a:p>
            <a:pPr algn="ctr"/>
            <a:endParaRPr lang="en-US" dirty="0"/>
          </a:p>
          <a:p>
            <a:pPr algn="ctr"/>
            <a:r>
              <a:rPr lang="en-US" sz="9600" dirty="0">
                <a:latin typeface="Algerian" panose="04020705040A02060702" pitchFamily="82" charset="0"/>
              </a:rPr>
              <a:t>Role of women in Luke-ACTS</a:t>
            </a:r>
          </a:p>
        </p:txBody>
      </p:sp>
      <p:sp>
        <p:nvSpPr>
          <p:cNvPr id="4" name="Footer Placeholder 3">
            <a:extLst>
              <a:ext uri="{FF2B5EF4-FFF2-40B4-BE49-F238E27FC236}">
                <a16:creationId xmlns:a16="http://schemas.microsoft.com/office/drawing/2014/main" id="{A9BBC44E-B30B-4897-43A0-567F7391AAF6}"/>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C03794A6-74F9-2C6B-DE08-96B3E55C8F2A}"/>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A85B90E5-61CC-E10E-6868-C32441B6CAF7}"/>
              </a:ext>
            </a:extLst>
          </p:cNvPr>
          <p:cNvSpPr>
            <a:spLocks noGrp="1"/>
          </p:cNvSpPr>
          <p:nvPr>
            <p:ph type="sldNum" sz="quarter" idx="12"/>
          </p:nvPr>
        </p:nvSpPr>
        <p:spPr/>
        <p:txBody>
          <a:bodyPr/>
          <a:lstStyle/>
          <a:p>
            <a:fld id="{0303F77D-1BEF-481A-B8C1-15974ED46EB7}" type="slidenum">
              <a:rPr lang="en-US" smtClean="0"/>
              <a:t>2</a:t>
            </a:fld>
            <a:endParaRPr lang="en-US"/>
          </a:p>
        </p:txBody>
      </p:sp>
    </p:spTree>
    <p:extLst>
      <p:ext uri="{BB962C8B-B14F-4D97-AF65-F5344CB8AC3E}">
        <p14:creationId xmlns:p14="http://schemas.microsoft.com/office/powerpoint/2010/main" val="217191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791B3ED-90F0-6F67-EED2-FC80312A2BAA}"/>
              </a:ext>
            </a:extLst>
          </p:cNvPr>
          <p:cNvPicPr>
            <a:picLocks noChangeAspect="1"/>
          </p:cNvPicPr>
          <p:nvPr/>
        </p:nvPicPr>
        <p:blipFill rotWithShape="1">
          <a:blip r:embed="rId3">
            <a:duotone>
              <a:schemeClr val="bg2">
                <a:shade val="45000"/>
                <a:satMod val="135000"/>
              </a:schemeClr>
              <a:prstClr val="white"/>
            </a:duotone>
          </a:blip>
          <a:srcRect r="2667"/>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64C03-FAAA-9FCA-F523-199D2CE715CA}"/>
              </a:ext>
            </a:extLst>
          </p:cNvPr>
          <p:cNvSpPr>
            <a:spLocks noGrp="1"/>
          </p:cNvSpPr>
          <p:nvPr>
            <p:ph type="title"/>
          </p:nvPr>
        </p:nvSpPr>
        <p:spPr>
          <a:xfrm>
            <a:off x="838200" y="365125"/>
            <a:ext cx="10515600" cy="1325563"/>
          </a:xfrm>
        </p:spPr>
        <p:txBody>
          <a:bodyPr>
            <a:normAutofit/>
          </a:bodyPr>
          <a:lstStyle/>
          <a:p>
            <a:r>
              <a:rPr lang="en-US"/>
              <a:t>Questions for reflection &amp; connection groups</a:t>
            </a:r>
          </a:p>
        </p:txBody>
      </p:sp>
      <p:graphicFrame>
        <p:nvGraphicFramePr>
          <p:cNvPr id="19" name="Content Placeholder 2">
            <a:extLst>
              <a:ext uri="{FF2B5EF4-FFF2-40B4-BE49-F238E27FC236}">
                <a16:creationId xmlns:a16="http://schemas.microsoft.com/office/drawing/2014/main" id="{CD51B658-303B-7586-2895-CD6B9F9A350B}"/>
              </a:ext>
            </a:extLst>
          </p:cNvPr>
          <p:cNvGraphicFramePr>
            <a:graphicFrameLocks noGrp="1"/>
          </p:cNvGraphicFramePr>
          <p:nvPr>
            <p:ph idx="1"/>
            <p:extLst>
              <p:ext uri="{D42A27DB-BD31-4B8C-83A1-F6EECF244321}">
                <p14:modId xmlns:p14="http://schemas.microsoft.com/office/powerpoint/2010/main" val="12726582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733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9DA5-EB3F-29A7-B38A-A5EE569E7DD0}"/>
              </a:ext>
            </a:extLst>
          </p:cNvPr>
          <p:cNvSpPr>
            <a:spLocks noGrp="1"/>
          </p:cNvSpPr>
          <p:nvPr>
            <p:ph type="title"/>
          </p:nvPr>
        </p:nvSpPr>
        <p:spPr/>
        <p:txBody>
          <a:bodyPr/>
          <a:lstStyle/>
          <a:p>
            <a:r>
              <a:rPr lang="en-US" dirty="0"/>
              <a:t>Gospel of </a:t>
            </a:r>
            <a:r>
              <a:rPr lang="en-US" dirty="0" err="1"/>
              <a:t>luke</a:t>
            </a:r>
            <a:endParaRPr lang="en-US" dirty="0"/>
          </a:p>
        </p:txBody>
      </p:sp>
      <p:sp>
        <p:nvSpPr>
          <p:cNvPr id="3" name="Content Placeholder 2">
            <a:extLst>
              <a:ext uri="{FF2B5EF4-FFF2-40B4-BE49-F238E27FC236}">
                <a16:creationId xmlns:a16="http://schemas.microsoft.com/office/drawing/2014/main" id="{82D72E87-8BC6-6F93-6313-7018BE424E55}"/>
              </a:ext>
            </a:extLst>
          </p:cNvPr>
          <p:cNvSpPr>
            <a:spLocks noGrp="1"/>
          </p:cNvSpPr>
          <p:nvPr>
            <p:ph sz="quarter" idx="13"/>
          </p:nvPr>
        </p:nvSpPr>
        <p:spPr/>
        <p:txBody>
          <a:bodyPr numCol="2"/>
          <a:lstStyle/>
          <a:p>
            <a:pPr marL="342900" indent="-342900">
              <a:buFont typeface="Arial" panose="020B0604020202020204" pitchFamily="34" charset="0"/>
              <a:buChar char="•"/>
            </a:pPr>
            <a:r>
              <a:rPr lang="en-US" dirty="0"/>
              <a:t>Elizabeth</a:t>
            </a:r>
          </a:p>
          <a:p>
            <a:pPr marL="342900" indent="-342900">
              <a:buFont typeface="Arial" panose="020B0604020202020204" pitchFamily="34" charset="0"/>
              <a:buChar char="•"/>
            </a:pPr>
            <a:r>
              <a:rPr lang="en-US" dirty="0"/>
              <a:t>Mary</a:t>
            </a:r>
          </a:p>
          <a:p>
            <a:pPr marL="342900" indent="-342900">
              <a:buFont typeface="Arial" panose="020B0604020202020204" pitchFamily="34" charset="0"/>
              <a:buChar char="•"/>
            </a:pPr>
            <a:r>
              <a:rPr lang="en-US" dirty="0"/>
              <a:t>Anna</a:t>
            </a:r>
          </a:p>
          <a:p>
            <a:pPr marL="342900" indent="-342900">
              <a:buFont typeface="Arial" panose="020B0604020202020204" pitchFamily="34" charset="0"/>
              <a:buChar char="•"/>
            </a:pPr>
            <a:r>
              <a:rPr lang="en-US" dirty="0"/>
              <a:t>Widow of Nain</a:t>
            </a:r>
          </a:p>
          <a:p>
            <a:pPr marL="342900" indent="-342900">
              <a:buFont typeface="Arial" panose="020B0604020202020204" pitchFamily="34" charset="0"/>
              <a:buChar char="•"/>
            </a:pPr>
            <a:r>
              <a:rPr lang="en-US" dirty="0"/>
              <a:t>“sinful” woman of Luke 7</a:t>
            </a:r>
          </a:p>
          <a:p>
            <a:pPr marL="342900" indent="-342900">
              <a:buFont typeface="Arial" panose="020B0604020202020204" pitchFamily="34" charset="0"/>
              <a:buChar char="•"/>
            </a:pPr>
            <a:r>
              <a:rPr lang="en-US" dirty="0"/>
              <a:t>Female disciples of Jesus (Luke 8:1-3)</a:t>
            </a:r>
          </a:p>
          <a:p>
            <a:pPr marL="342900" indent="-342900">
              <a:buFont typeface="Arial" panose="020B0604020202020204" pitchFamily="34" charset="0"/>
              <a:buChar char="•"/>
            </a:pPr>
            <a:r>
              <a:rPr lang="en-US" dirty="0"/>
              <a:t>Mary &amp; Martha</a:t>
            </a:r>
          </a:p>
          <a:p>
            <a:pPr marL="342900" indent="-342900">
              <a:buFont typeface="Arial" panose="020B0604020202020204" pitchFamily="34" charset="0"/>
              <a:buChar char="•"/>
            </a:pPr>
            <a:r>
              <a:rPr lang="en-US" dirty="0"/>
              <a:t>The “crippled” woman</a:t>
            </a:r>
          </a:p>
          <a:p>
            <a:pPr marL="342900" indent="-342900">
              <a:buFont typeface="Arial" panose="020B0604020202020204" pitchFamily="34" charset="0"/>
              <a:buChar char="•"/>
            </a:pPr>
            <a:r>
              <a:rPr lang="en-US" dirty="0"/>
              <a:t>Woman who lost the coin</a:t>
            </a:r>
          </a:p>
          <a:p>
            <a:pPr marL="342900" indent="-342900">
              <a:buFont typeface="Arial" panose="020B0604020202020204" pitchFamily="34" charset="0"/>
              <a:buChar char="•"/>
            </a:pPr>
            <a:r>
              <a:rPr lang="en-US" dirty="0"/>
              <a:t>Widow who bothered the judge</a:t>
            </a:r>
          </a:p>
          <a:p>
            <a:pPr marL="342900" indent="-342900">
              <a:buFont typeface="Arial" panose="020B0604020202020204" pitchFamily="34" charset="0"/>
              <a:buChar char="•"/>
            </a:pPr>
            <a:r>
              <a:rPr lang="en-US" dirty="0"/>
              <a:t>Widow who gave all</a:t>
            </a:r>
          </a:p>
          <a:p>
            <a:pPr marL="342900" indent="-342900">
              <a:buFont typeface="Arial" panose="020B0604020202020204" pitchFamily="34" charset="0"/>
              <a:buChar char="•"/>
            </a:pPr>
            <a:r>
              <a:rPr lang="en-US" dirty="0"/>
              <a:t>Women at the crucifixion</a:t>
            </a:r>
          </a:p>
          <a:p>
            <a:pPr marL="342900" indent="-342900">
              <a:buFont typeface="Arial" panose="020B0604020202020204" pitchFamily="34" charset="0"/>
              <a:buChar char="•"/>
            </a:pPr>
            <a:r>
              <a:rPr lang="en-US" dirty="0"/>
              <a:t>Woman at the tomb</a:t>
            </a:r>
          </a:p>
          <a:p>
            <a:pPr marL="342900" indent="-342900">
              <a:buFont typeface="Arial" panose="020B0604020202020204" pitchFamily="34" charset="0"/>
              <a:buChar char="•"/>
            </a:pPr>
            <a:r>
              <a:rPr lang="en-US" dirty="0"/>
              <a:t>Women whom Jesus appeared to after his resurrection</a:t>
            </a:r>
          </a:p>
        </p:txBody>
      </p:sp>
      <p:sp>
        <p:nvSpPr>
          <p:cNvPr id="4" name="Footer Placeholder 3">
            <a:extLst>
              <a:ext uri="{FF2B5EF4-FFF2-40B4-BE49-F238E27FC236}">
                <a16:creationId xmlns:a16="http://schemas.microsoft.com/office/drawing/2014/main" id="{DCAE1CBD-D8A7-9CBE-8EE6-AE4F55239837}"/>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F8B9DA6-5D3C-1913-66EA-F8C9BD0547A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C8D0EEEE-866B-2422-2101-B426DA1758BC}"/>
              </a:ext>
            </a:extLst>
          </p:cNvPr>
          <p:cNvSpPr>
            <a:spLocks noGrp="1"/>
          </p:cNvSpPr>
          <p:nvPr>
            <p:ph type="sldNum" sz="quarter" idx="12"/>
          </p:nvPr>
        </p:nvSpPr>
        <p:spPr/>
        <p:txBody>
          <a:bodyPr/>
          <a:lstStyle/>
          <a:p>
            <a:fld id="{0303F77D-1BEF-481A-B8C1-15974ED46EB7}" type="slidenum">
              <a:rPr lang="en-US" smtClean="0"/>
              <a:t>3</a:t>
            </a:fld>
            <a:endParaRPr lang="en-US"/>
          </a:p>
        </p:txBody>
      </p:sp>
    </p:spTree>
    <p:extLst>
      <p:ext uri="{BB962C8B-B14F-4D97-AF65-F5344CB8AC3E}">
        <p14:creationId xmlns:p14="http://schemas.microsoft.com/office/powerpoint/2010/main" val="73749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EDB4C-24DC-7E8A-46B6-C74849CEA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591BC-36BB-BD60-7C29-EF83F5F4C315}"/>
              </a:ext>
            </a:extLst>
          </p:cNvPr>
          <p:cNvSpPr>
            <a:spLocks noGrp="1"/>
          </p:cNvSpPr>
          <p:nvPr>
            <p:ph type="title"/>
          </p:nvPr>
        </p:nvSpPr>
        <p:spPr/>
        <p:txBody>
          <a:bodyPr/>
          <a:lstStyle/>
          <a:p>
            <a:r>
              <a:rPr lang="en-US" dirty="0"/>
              <a:t>Book of Acts</a:t>
            </a:r>
          </a:p>
        </p:txBody>
      </p:sp>
      <p:sp>
        <p:nvSpPr>
          <p:cNvPr id="3" name="Content Placeholder 2">
            <a:extLst>
              <a:ext uri="{FF2B5EF4-FFF2-40B4-BE49-F238E27FC236}">
                <a16:creationId xmlns:a16="http://schemas.microsoft.com/office/drawing/2014/main" id="{409A0DDB-F752-34FC-58B5-4A16757738DA}"/>
              </a:ext>
            </a:extLst>
          </p:cNvPr>
          <p:cNvSpPr>
            <a:spLocks noGrp="1"/>
          </p:cNvSpPr>
          <p:nvPr>
            <p:ph sz="quarter" idx="13"/>
          </p:nvPr>
        </p:nvSpPr>
        <p:spPr/>
        <p:txBody>
          <a:bodyPr numCol="2"/>
          <a:lstStyle/>
          <a:p>
            <a:pPr marL="342900" indent="-342900">
              <a:buFont typeface="Arial" panose="020B0604020202020204" pitchFamily="34" charset="0"/>
              <a:buChar char="•"/>
            </a:pPr>
            <a:r>
              <a:rPr lang="en-US" dirty="0"/>
              <a:t>Mary &amp; the women disciples</a:t>
            </a:r>
          </a:p>
          <a:p>
            <a:pPr marL="342900" indent="-342900">
              <a:buFont typeface="Arial" panose="020B0604020202020204" pitchFamily="34" charset="0"/>
              <a:buChar char="•"/>
            </a:pPr>
            <a:r>
              <a:rPr lang="en-US" dirty="0"/>
              <a:t>Daughters &amp; women who prophesy</a:t>
            </a:r>
          </a:p>
          <a:p>
            <a:pPr marL="342900" indent="-342900">
              <a:buFont typeface="Arial" panose="020B0604020202020204" pitchFamily="34" charset="0"/>
              <a:buChar char="•"/>
            </a:pPr>
            <a:r>
              <a:rPr lang="en-US" dirty="0"/>
              <a:t>Sapphira</a:t>
            </a:r>
          </a:p>
          <a:p>
            <a:pPr marL="342900" indent="-342900">
              <a:buFont typeface="Arial" panose="020B0604020202020204" pitchFamily="34" charset="0"/>
              <a:buChar char="•"/>
            </a:pPr>
            <a:r>
              <a:rPr lang="en-US" dirty="0"/>
              <a:t>Neglected widows</a:t>
            </a:r>
          </a:p>
          <a:p>
            <a:pPr marL="342900" indent="-342900">
              <a:buFont typeface="Arial" panose="020B0604020202020204" pitchFamily="34" charset="0"/>
              <a:buChar char="•"/>
            </a:pPr>
            <a:r>
              <a:rPr lang="en-US" dirty="0"/>
              <a:t>Dorcas/Tabitha</a:t>
            </a:r>
          </a:p>
          <a:p>
            <a:pPr marL="342900" indent="-342900">
              <a:buFont typeface="Arial" panose="020B0604020202020204" pitchFamily="34" charset="0"/>
              <a:buChar char="•"/>
            </a:pPr>
            <a:r>
              <a:rPr lang="en-US" dirty="0"/>
              <a:t>Lydia</a:t>
            </a:r>
          </a:p>
          <a:p>
            <a:pPr marL="342900" indent="-342900">
              <a:buFont typeface="Arial" panose="020B0604020202020204" pitchFamily="34" charset="0"/>
              <a:buChar char="•"/>
            </a:pPr>
            <a:r>
              <a:rPr lang="en-US" dirty="0"/>
              <a:t>Priscilla</a:t>
            </a:r>
          </a:p>
          <a:p>
            <a:pPr marL="342900" indent="-342900">
              <a:buFont typeface="Arial" panose="020B0604020202020204" pitchFamily="34" charset="0"/>
              <a:buChar char="•"/>
            </a:pPr>
            <a:r>
              <a:rPr lang="en-US" dirty="0"/>
              <a:t>Philip’s daughters who prophesy</a:t>
            </a:r>
          </a:p>
        </p:txBody>
      </p:sp>
      <p:sp>
        <p:nvSpPr>
          <p:cNvPr id="4" name="Footer Placeholder 3">
            <a:extLst>
              <a:ext uri="{FF2B5EF4-FFF2-40B4-BE49-F238E27FC236}">
                <a16:creationId xmlns:a16="http://schemas.microsoft.com/office/drawing/2014/main" id="{2704B0A5-82C4-F998-5529-D73944509922}"/>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0A0B158F-1A7B-369C-5A70-3B9F423601FC}"/>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B312395E-C9B4-8303-53F3-6ABB5E9C35EE}"/>
              </a:ext>
            </a:extLst>
          </p:cNvPr>
          <p:cNvSpPr>
            <a:spLocks noGrp="1"/>
          </p:cNvSpPr>
          <p:nvPr>
            <p:ph type="sldNum" sz="quarter" idx="12"/>
          </p:nvPr>
        </p:nvSpPr>
        <p:spPr/>
        <p:txBody>
          <a:bodyPr/>
          <a:lstStyle/>
          <a:p>
            <a:fld id="{0303F77D-1BEF-481A-B8C1-15974ED46EB7}" type="slidenum">
              <a:rPr lang="en-US" smtClean="0"/>
              <a:t>4</a:t>
            </a:fld>
            <a:endParaRPr lang="en-US"/>
          </a:p>
        </p:txBody>
      </p:sp>
    </p:spTree>
    <p:extLst>
      <p:ext uri="{BB962C8B-B14F-4D97-AF65-F5344CB8AC3E}">
        <p14:creationId xmlns:p14="http://schemas.microsoft.com/office/powerpoint/2010/main" val="220848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01FB5-43E3-8394-455B-2530A4E36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82352-A018-2E53-F471-C67F9B70A5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F0F4FC-11B3-1608-326F-094A76B91518}"/>
              </a:ext>
            </a:extLst>
          </p:cNvPr>
          <p:cNvSpPr>
            <a:spLocks noGrp="1"/>
          </p:cNvSpPr>
          <p:nvPr>
            <p:ph sz="quarter" idx="13"/>
          </p:nvPr>
        </p:nvSpPr>
        <p:spPr/>
        <p:txBody>
          <a:bodyPr/>
          <a:lstStyle/>
          <a:p>
            <a:pPr algn="ctr"/>
            <a:r>
              <a:rPr lang="en-US" sz="8000" strike="sngStrike" dirty="0"/>
              <a:t>Complementarian</a:t>
            </a:r>
            <a:r>
              <a:rPr lang="en-US" sz="8000" dirty="0"/>
              <a:t> </a:t>
            </a:r>
          </a:p>
          <a:p>
            <a:pPr algn="ctr"/>
            <a:r>
              <a:rPr lang="en-US" sz="8000" dirty="0"/>
              <a:t>vs. </a:t>
            </a:r>
          </a:p>
          <a:p>
            <a:pPr algn="ctr"/>
            <a:r>
              <a:rPr lang="en-US" sz="8000" strike="sngStrike" dirty="0"/>
              <a:t>Egalitarian</a:t>
            </a:r>
          </a:p>
        </p:txBody>
      </p:sp>
      <p:sp>
        <p:nvSpPr>
          <p:cNvPr id="4" name="Footer Placeholder 3">
            <a:extLst>
              <a:ext uri="{FF2B5EF4-FFF2-40B4-BE49-F238E27FC236}">
                <a16:creationId xmlns:a16="http://schemas.microsoft.com/office/drawing/2014/main" id="{0C86988A-52F4-8335-A47D-EAF9FA4946FD}"/>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0F6DC3B-584B-7AB8-F61F-2B8C9356F1DF}"/>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5EAAD986-42C9-2695-1505-885E0B23BE92}"/>
              </a:ext>
            </a:extLst>
          </p:cNvPr>
          <p:cNvSpPr>
            <a:spLocks noGrp="1"/>
          </p:cNvSpPr>
          <p:nvPr>
            <p:ph type="sldNum" sz="quarter" idx="12"/>
          </p:nvPr>
        </p:nvSpPr>
        <p:spPr/>
        <p:txBody>
          <a:bodyPr/>
          <a:lstStyle/>
          <a:p>
            <a:fld id="{0303F77D-1BEF-481A-B8C1-15974ED46EB7}" type="slidenum">
              <a:rPr lang="en-US" smtClean="0"/>
              <a:t>5</a:t>
            </a:fld>
            <a:endParaRPr lang="en-US"/>
          </a:p>
        </p:txBody>
      </p:sp>
    </p:spTree>
    <p:extLst>
      <p:ext uri="{BB962C8B-B14F-4D97-AF65-F5344CB8AC3E}">
        <p14:creationId xmlns:p14="http://schemas.microsoft.com/office/powerpoint/2010/main" val="105880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D7629A-EFC6-ECEB-DA2A-8C4483BE50F6}"/>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F68338E-787B-5298-DFC3-A7E7C7509E9E}"/>
              </a:ext>
            </a:extLst>
          </p:cNvPr>
          <p:cNvSpPr txBox="1">
            <a:spLocks/>
          </p:cNvSpPr>
          <p:nvPr/>
        </p:nvSpPr>
        <p:spPr>
          <a:xfrm>
            <a:off x="10277144" y="661199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29380E-AECD-4166-9EC2-BC196D75E31F}" type="slidenum">
              <a:rPr lang="en-US" sz="800">
                <a:solidFill>
                  <a:srgbClr val="FFFFFF">
                    <a:lumMod val="50000"/>
                  </a:srgbClr>
                </a:solidFill>
                <a:latin typeface="Arial"/>
                <a:cs typeface="Arial" panose="020B0604020202020204" pitchFamily="34" charset="0"/>
              </a:rPr>
              <a:pPr/>
              <a:t>6</a:t>
            </a:fld>
            <a:endParaRPr lang="en-US" sz="800" dirty="0">
              <a:solidFill>
                <a:srgbClr val="FFFFFF">
                  <a:lumMod val="50000"/>
                </a:srgbClr>
              </a:solidFill>
              <a:latin typeface="Arial"/>
              <a:cs typeface="Arial" panose="020B0604020202020204" pitchFamily="34" charset="0"/>
            </a:endParaRPr>
          </a:p>
        </p:txBody>
      </p:sp>
      <p:sp>
        <p:nvSpPr>
          <p:cNvPr id="2" name="Title 3">
            <a:extLst>
              <a:ext uri="{FF2B5EF4-FFF2-40B4-BE49-F238E27FC236}">
                <a16:creationId xmlns:a16="http://schemas.microsoft.com/office/drawing/2014/main" id="{EB2893FE-8CCB-D818-C7DE-599DDA09D505}"/>
              </a:ext>
            </a:extLst>
          </p:cNvPr>
          <p:cNvSpPr txBox="1">
            <a:spLocks/>
          </p:cNvSpPr>
          <p:nvPr/>
        </p:nvSpPr>
        <p:spPr>
          <a:xfrm>
            <a:off x="1739901" y="48535"/>
            <a:ext cx="8712198" cy="875805"/>
          </a:xfrm>
          <a:prstGeom prst="rect">
            <a:avLst/>
          </a:prstGeom>
        </p:spPr>
        <p:txBody>
          <a:bodyPr/>
          <a:lstStyle>
            <a:lvl1pPr algn="l" rtl="0" eaLnBrk="1" fontAlgn="base" hangingPunct="1">
              <a:spcBef>
                <a:spcPct val="0"/>
              </a:spcBef>
              <a:spcAft>
                <a:spcPct val="0"/>
              </a:spcAft>
              <a:defRPr lang="en-US" sz="2400" b="0" cap="none" spc="0" baseline="0" dirty="0" smtClean="0">
                <a:solidFill>
                  <a:srgbClr val="6F6754"/>
                </a:solidFill>
                <a:latin typeface="Arial Narrow" pitchFamily="34" charset="0"/>
                <a:ea typeface="+mj-ea"/>
                <a:cs typeface="+mj-cs"/>
              </a:defRPr>
            </a:lvl1pPr>
            <a:lvl2pPr algn="l" rtl="0" eaLnBrk="1" fontAlgn="base" hangingPunct="1">
              <a:spcBef>
                <a:spcPct val="0"/>
              </a:spcBef>
              <a:spcAft>
                <a:spcPct val="0"/>
              </a:spcAft>
              <a:defRPr sz="2800">
                <a:solidFill>
                  <a:schemeClr val="bg1"/>
                </a:solidFill>
                <a:latin typeface="Palatino Linotype" pitchFamily="18" charset="0"/>
              </a:defRPr>
            </a:lvl2pPr>
            <a:lvl3pPr algn="l" rtl="0" eaLnBrk="1" fontAlgn="base" hangingPunct="1">
              <a:spcBef>
                <a:spcPct val="0"/>
              </a:spcBef>
              <a:spcAft>
                <a:spcPct val="0"/>
              </a:spcAft>
              <a:defRPr sz="2800">
                <a:solidFill>
                  <a:schemeClr val="bg1"/>
                </a:solidFill>
                <a:latin typeface="Palatino Linotype" pitchFamily="18" charset="0"/>
              </a:defRPr>
            </a:lvl3pPr>
            <a:lvl4pPr algn="l" rtl="0" eaLnBrk="1" fontAlgn="base" hangingPunct="1">
              <a:spcBef>
                <a:spcPct val="0"/>
              </a:spcBef>
              <a:spcAft>
                <a:spcPct val="0"/>
              </a:spcAft>
              <a:defRPr sz="2800">
                <a:solidFill>
                  <a:schemeClr val="bg1"/>
                </a:solidFill>
                <a:latin typeface="Palatino Linotype" pitchFamily="18" charset="0"/>
              </a:defRPr>
            </a:lvl4pPr>
            <a:lvl5pPr algn="l" rtl="0" eaLnBrk="1" fontAlgn="base" hangingPunct="1">
              <a:spcBef>
                <a:spcPct val="0"/>
              </a:spcBef>
              <a:spcAft>
                <a:spcPct val="0"/>
              </a:spcAft>
              <a:defRPr sz="2800">
                <a:solidFill>
                  <a:schemeClr val="bg1"/>
                </a:solidFill>
                <a:latin typeface="Palatino Linotype" pitchFamily="18" charset="0"/>
              </a:defRPr>
            </a:lvl5pPr>
            <a:lvl6pPr marL="457200" algn="l" rtl="0" eaLnBrk="1" fontAlgn="base" hangingPunct="1">
              <a:spcBef>
                <a:spcPct val="0"/>
              </a:spcBef>
              <a:spcAft>
                <a:spcPct val="0"/>
              </a:spcAft>
              <a:defRPr sz="2800">
                <a:solidFill>
                  <a:schemeClr val="bg1"/>
                </a:solidFill>
                <a:latin typeface="Palatino Linotype" pitchFamily="18" charset="0"/>
              </a:defRPr>
            </a:lvl6pPr>
            <a:lvl7pPr marL="914400" algn="l" rtl="0" eaLnBrk="1" fontAlgn="base" hangingPunct="1">
              <a:spcBef>
                <a:spcPct val="0"/>
              </a:spcBef>
              <a:spcAft>
                <a:spcPct val="0"/>
              </a:spcAft>
              <a:defRPr sz="2800">
                <a:solidFill>
                  <a:schemeClr val="bg1"/>
                </a:solidFill>
                <a:latin typeface="Palatino Linotype" pitchFamily="18" charset="0"/>
              </a:defRPr>
            </a:lvl7pPr>
            <a:lvl8pPr marL="1371600" algn="l" rtl="0" eaLnBrk="1" fontAlgn="base" hangingPunct="1">
              <a:spcBef>
                <a:spcPct val="0"/>
              </a:spcBef>
              <a:spcAft>
                <a:spcPct val="0"/>
              </a:spcAft>
              <a:defRPr sz="2800">
                <a:solidFill>
                  <a:schemeClr val="bg1"/>
                </a:solidFill>
                <a:latin typeface="Palatino Linotype" pitchFamily="18" charset="0"/>
              </a:defRPr>
            </a:lvl8pPr>
            <a:lvl9pPr marL="1828800" algn="l" rtl="0" eaLnBrk="1" fontAlgn="base" hangingPunct="1">
              <a:spcBef>
                <a:spcPct val="0"/>
              </a:spcBef>
              <a:spcAft>
                <a:spcPct val="0"/>
              </a:spcAft>
              <a:defRPr sz="2800">
                <a:solidFill>
                  <a:schemeClr val="bg1"/>
                </a:solidFill>
                <a:latin typeface="Palatino Linotype" pitchFamily="18" charset="0"/>
              </a:defRPr>
            </a:lvl9pPr>
          </a:lstStyle>
          <a:p>
            <a:pPr algn="ctr">
              <a:spcAft>
                <a:spcPts val="200"/>
              </a:spcAft>
            </a:pPr>
            <a:r>
              <a:rPr lang="en-US" sz="1800" kern="0" dirty="0">
                <a:solidFill>
                  <a:srgbClr val="5A5A5A"/>
                </a:solidFill>
                <a:latin typeface="Arial" panose="020B0604020202020204" pitchFamily="34" charset="0"/>
                <a:cs typeface="Arial" panose="020B0604020202020204" pitchFamily="34" charset="0"/>
              </a:rPr>
              <a:t>Cornerstone Church</a:t>
            </a:r>
          </a:p>
        </p:txBody>
      </p:sp>
      <p:sp>
        <p:nvSpPr>
          <p:cNvPr id="3" name="Rectangle: Rounded Corners 2">
            <a:extLst>
              <a:ext uri="{FF2B5EF4-FFF2-40B4-BE49-F238E27FC236}">
                <a16:creationId xmlns:a16="http://schemas.microsoft.com/office/drawing/2014/main" id="{44892BC1-58D5-64C0-A1C9-1CDD57DCA989}"/>
              </a:ext>
            </a:extLst>
          </p:cNvPr>
          <p:cNvSpPr/>
          <p:nvPr/>
        </p:nvSpPr>
        <p:spPr>
          <a:xfrm>
            <a:off x="2183219" y="849909"/>
            <a:ext cx="7974418" cy="334799"/>
          </a:xfrm>
          <a:prstGeom prst="roundRect">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latin typeface="Arial"/>
              </a:rPr>
              <a:t>There is a Range of Perspectives for Women’s Participation</a:t>
            </a:r>
          </a:p>
        </p:txBody>
      </p:sp>
      <p:sp>
        <p:nvSpPr>
          <p:cNvPr id="7" name="Arrow: Left-Right 6">
            <a:extLst>
              <a:ext uri="{FF2B5EF4-FFF2-40B4-BE49-F238E27FC236}">
                <a16:creationId xmlns:a16="http://schemas.microsoft.com/office/drawing/2014/main" id="{327024E0-188F-64E5-B56A-584A3E443B3A}"/>
              </a:ext>
            </a:extLst>
          </p:cNvPr>
          <p:cNvSpPr/>
          <p:nvPr/>
        </p:nvSpPr>
        <p:spPr>
          <a:xfrm>
            <a:off x="1848091" y="1152343"/>
            <a:ext cx="8604008" cy="476969"/>
          </a:xfrm>
          <a:prstGeom prst="lef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2" name="Arrow: Quad 11">
            <a:extLst>
              <a:ext uri="{FF2B5EF4-FFF2-40B4-BE49-F238E27FC236}">
                <a16:creationId xmlns:a16="http://schemas.microsoft.com/office/drawing/2014/main" id="{D919F447-D339-BD3F-C563-840ED1A2A91D}"/>
              </a:ext>
            </a:extLst>
          </p:cNvPr>
          <p:cNvSpPr/>
          <p:nvPr/>
        </p:nvSpPr>
        <p:spPr>
          <a:xfrm>
            <a:off x="2629375" y="1629312"/>
            <a:ext cx="578734" cy="932962"/>
          </a:xfrm>
          <a:prstGeom prst="quad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8" name="Pentagon 7">
            <a:extLst>
              <a:ext uri="{FF2B5EF4-FFF2-40B4-BE49-F238E27FC236}">
                <a16:creationId xmlns:a16="http://schemas.microsoft.com/office/drawing/2014/main" id="{973E26D1-63B8-8525-7CAA-78FDF8F96D73}"/>
              </a:ext>
            </a:extLst>
          </p:cNvPr>
          <p:cNvSpPr/>
          <p:nvPr/>
        </p:nvSpPr>
        <p:spPr>
          <a:xfrm>
            <a:off x="1882807" y="2259796"/>
            <a:ext cx="2071870" cy="3067100"/>
          </a:xfrm>
          <a:prstGeom prst="pent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a:rPr>
              <a:t>Full Patriarchy </a:t>
            </a:r>
          </a:p>
          <a:p>
            <a:pPr algn="ctr"/>
            <a:r>
              <a:rPr lang="en-US" sz="600" b="1" dirty="0">
                <a:solidFill>
                  <a:srgbClr val="FFFFFF"/>
                </a:solidFill>
                <a:latin typeface="Arial"/>
              </a:rPr>
              <a:t>   </a:t>
            </a:r>
          </a:p>
          <a:p>
            <a:pPr algn="ctr"/>
            <a:r>
              <a:rPr lang="en-US" sz="1400" b="1" dirty="0">
                <a:solidFill>
                  <a:srgbClr val="FFFFFF"/>
                </a:solidFill>
                <a:latin typeface="Arial"/>
              </a:rPr>
              <a:t>Higher male gender value</a:t>
            </a:r>
          </a:p>
          <a:p>
            <a:pPr algn="ctr"/>
            <a:r>
              <a:rPr lang="en-US" sz="600" b="1" dirty="0">
                <a:solidFill>
                  <a:srgbClr val="FFFFFF"/>
                </a:solidFill>
                <a:latin typeface="Arial"/>
              </a:rPr>
              <a:t>  </a:t>
            </a:r>
          </a:p>
          <a:p>
            <a:pPr algn="ctr"/>
            <a:r>
              <a:rPr lang="en-US" sz="1400" b="1" dirty="0">
                <a:solidFill>
                  <a:srgbClr val="FFFFFF"/>
                </a:solidFill>
                <a:latin typeface="Arial"/>
              </a:rPr>
              <a:t>Very limited role in worship or leadership</a:t>
            </a:r>
          </a:p>
        </p:txBody>
      </p:sp>
      <p:sp>
        <p:nvSpPr>
          <p:cNvPr id="20" name="Arrow: Quad 19">
            <a:extLst>
              <a:ext uri="{FF2B5EF4-FFF2-40B4-BE49-F238E27FC236}">
                <a16:creationId xmlns:a16="http://schemas.microsoft.com/office/drawing/2014/main" id="{803CF579-B606-0338-1072-4D31F0154687}"/>
              </a:ext>
            </a:extLst>
          </p:cNvPr>
          <p:cNvSpPr/>
          <p:nvPr/>
        </p:nvSpPr>
        <p:spPr>
          <a:xfrm>
            <a:off x="4818918" y="1629312"/>
            <a:ext cx="578734" cy="932962"/>
          </a:xfrm>
          <a:prstGeom prst="quad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1" name="Pentagon 20">
            <a:extLst>
              <a:ext uri="{FF2B5EF4-FFF2-40B4-BE49-F238E27FC236}">
                <a16:creationId xmlns:a16="http://schemas.microsoft.com/office/drawing/2014/main" id="{B6BCCDB4-6963-4077-B8E0-8B04716EAB0C}"/>
              </a:ext>
            </a:extLst>
          </p:cNvPr>
          <p:cNvSpPr/>
          <p:nvPr/>
        </p:nvSpPr>
        <p:spPr>
          <a:xfrm>
            <a:off x="4072350" y="2259796"/>
            <a:ext cx="2071870" cy="3067100"/>
          </a:xfrm>
          <a:prstGeom prst="pent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a:rPr>
              <a:t>Partial Patriarchy; more value for both genders</a:t>
            </a:r>
            <a:r>
              <a:rPr lang="en-US" sz="600" b="1" dirty="0">
                <a:solidFill>
                  <a:srgbClr val="FFFFFF"/>
                </a:solidFill>
                <a:latin typeface="Arial"/>
              </a:rPr>
              <a:t> </a:t>
            </a:r>
          </a:p>
          <a:p>
            <a:pPr algn="ctr"/>
            <a:endParaRPr lang="en-US" sz="600" b="1" dirty="0">
              <a:solidFill>
                <a:srgbClr val="FFFFFF"/>
              </a:solidFill>
              <a:latin typeface="Arial"/>
            </a:endParaRPr>
          </a:p>
          <a:p>
            <a:pPr algn="ctr"/>
            <a:r>
              <a:rPr lang="en-US" sz="1400" b="1" dirty="0">
                <a:solidFill>
                  <a:srgbClr val="FFFFFF"/>
                </a:solidFill>
                <a:latin typeface="Arial"/>
              </a:rPr>
              <a:t>Some limited  Participation</a:t>
            </a:r>
          </a:p>
        </p:txBody>
      </p:sp>
      <p:sp>
        <p:nvSpPr>
          <p:cNvPr id="23" name="Arrow: Quad 22">
            <a:extLst>
              <a:ext uri="{FF2B5EF4-FFF2-40B4-BE49-F238E27FC236}">
                <a16:creationId xmlns:a16="http://schemas.microsoft.com/office/drawing/2014/main" id="{3FB2086D-FDBF-2D29-3017-EE5D808814BD}"/>
              </a:ext>
            </a:extLst>
          </p:cNvPr>
          <p:cNvSpPr/>
          <p:nvPr/>
        </p:nvSpPr>
        <p:spPr>
          <a:xfrm>
            <a:off x="6937089" y="1629312"/>
            <a:ext cx="578734" cy="932962"/>
          </a:xfrm>
          <a:prstGeom prst="quad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4" name="Pentagon 23">
            <a:extLst>
              <a:ext uri="{FF2B5EF4-FFF2-40B4-BE49-F238E27FC236}">
                <a16:creationId xmlns:a16="http://schemas.microsoft.com/office/drawing/2014/main" id="{D4DB2888-812C-AA4B-AA7F-6F83AFA12018}"/>
              </a:ext>
            </a:extLst>
          </p:cNvPr>
          <p:cNvSpPr/>
          <p:nvPr/>
        </p:nvSpPr>
        <p:spPr>
          <a:xfrm>
            <a:off x="6190521" y="2259796"/>
            <a:ext cx="2071870" cy="3067100"/>
          </a:xfrm>
          <a:prstGeom prst="pent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a:rPr>
              <a:t>More Complement-arian – with equal value but different gender –based roles</a:t>
            </a:r>
          </a:p>
          <a:p>
            <a:pPr algn="ctr"/>
            <a:r>
              <a:rPr lang="en-US" sz="600" b="1" dirty="0">
                <a:solidFill>
                  <a:srgbClr val="FFFFFF"/>
                </a:solidFill>
                <a:latin typeface="Arial"/>
              </a:rPr>
              <a:t>  </a:t>
            </a:r>
          </a:p>
          <a:p>
            <a:pPr algn="ctr"/>
            <a:r>
              <a:rPr lang="en-US" sz="1400" b="1" dirty="0">
                <a:solidFill>
                  <a:srgbClr val="FFFFFF"/>
                </a:solidFill>
                <a:latin typeface="Arial"/>
              </a:rPr>
              <a:t>More Participation</a:t>
            </a:r>
          </a:p>
        </p:txBody>
      </p:sp>
      <p:sp>
        <p:nvSpPr>
          <p:cNvPr id="26" name="Arrow: Quad 25">
            <a:extLst>
              <a:ext uri="{FF2B5EF4-FFF2-40B4-BE49-F238E27FC236}">
                <a16:creationId xmlns:a16="http://schemas.microsoft.com/office/drawing/2014/main" id="{13516883-64F3-0155-8C31-21C4228562B5}"/>
              </a:ext>
            </a:extLst>
          </p:cNvPr>
          <p:cNvSpPr/>
          <p:nvPr/>
        </p:nvSpPr>
        <p:spPr>
          <a:xfrm>
            <a:off x="9089980" y="1629312"/>
            <a:ext cx="578734" cy="932962"/>
          </a:xfrm>
          <a:prstGeom prst="quad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7" name="Pentagon 26">
            <a:extLst>
              <a:ext uri="{FF2B5EF4-FFF2-40B4-BE49-F238E27FC236}">
                <a16:creationId xmlns:a16="http://schemas.microsoft.com/office/drawing/2014/main" id="{55BC1AA0-5CC2-7469-F4B7-E25D2B265120}"/>
              </a:ext>
            </a:extLst>
          </p:cNvPr>
          <p:cNvSpPr/>
          <p:nvPr/>
        </p:nvSpPr>
        <p:spPr>
          <a:xfrm>
            <a:off x="8343412" y="2259796"/>
            <a:ext cx="2071870" cy="3067100"/>
          </a:xfrm>
          <a:prstGeom prst="pentag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latin typeface="Arial"/>
              </a:rPr>
              <a:t>Full Egalitarian Value</a:t>
            </a:r>
          </a:p>
          <a:p>
            <a:pPr algn="ctr"/>
            <a:r>
              <a:rPr lang="en-US" sz="600" b="1" dirty="0">
                <a:solidFill>
                  <a:srgbClr val="FFFFFF"/>
                </a:solidFill>
                <a:latin typeface="Arial"/>
              </a:rPr>
              <a:t>  </a:t>
            </a:r>
          </a:p>
          <a:p>
            <a:pPr algn="ctr"/>
            <a:r>
              <a:rPr lang="en-US" sz="1400" b="1" dirty="0">
                <a:solidFill>
                  <a:srgbClr val="FFFFFF"/>
                </a:solidFill>
                <a:latin typeface="Arial"/>
              </a:rPr>
              <a:t>Full Participation</a:t>
            </a:r>
          </a:p>
          <a:p>
            <a:pPr algn="ctr"/>
            <a:r>
              <a:rPr lang="en-US" sz="600" b="1" dirty="0">
                <a:solidFill>
                  <a:srgbClr val="FFFFFF"/>
                </a:solidFill>
                <a:latin typeface="Arial"/>
              </a:rPr>
              <a:t>  </a:t>
            </a:r>
          </a:p>
          <a:p>
            <a:pPr algn="ctr"/>
            <a:r>
              <a:rPr lang="en-US" sz="1400" b="1" dirty="0">
                <a:solidFill>
                  <a:srgbClr val="FFFFFF"/>
                </a:solidFill>
                <a:latin typeface="Arial"/>
              </a:rPr>
              <a:t>All Roles are Available per Gifts not Gender</a:t>
            </a:r>
          </a:p>
        </p:txBody>
      </p:sp>
      <p:sp>
        <p:nvSpPr>
          <p:cNvPr id="4" name="Rectangle: Rounded Corners 3">
            <a:extLst>
              <a:ext uri="{FF2B5EF4-FFF2-40B4-BE49-F238E27FC236}">
                <a16:creationId xmlns:a16="http://schemas.microsoft.com/office/drawing/2014/main" id="{75435B9F-737D-8A8E-56DC-8D1B2A2405B4}"/>
              </a:ext>
            </a:extLst>
          </p:cNvPr>
          <p:cNvSpPr/>
          <p:nvPr/>
        </p:nvSpPr>
        <p:spPr>
          <a:xfrm>
            <a:off x="2175841" y="1257263"/>
            <a:ext cx="2083409" cy="267126"/>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rgbClr val="FFFFFF"/>
                </a:solidFill>
                <a:latin typeface="Arial"/>
              </a:rPr>
              <a:t>Limited (Gender-based</a:t>
            </a:r>
            <a:r>
              <a:rPr lang="en-US" sz="1000" b="1" dirty="0">
                <a:solidFill>
                  <a:srgbClr val="FFFFFF"/>
                </a:solidFill>
                <a:latin typeface="Arial"/>
              </a:rPr>
              <a:t>) </a:t>
            </a:r>
          </a:p>
        </p:txBody>
      </p:sp>
      <p:sp>
        <p:nvSpPr>
          <p:cNvPr id="9" name="Rectangle: Rounded Corners 8">
            <a:extLst>
              <a:ext uri="{FF2B5EF4-FFF2-40B4-BE49-F238E27FC236}">
                <a16:creationId xmlns:a16="http://schemas.microsoft.com/office/drawing/2014/main" id="{4FF227FA-2FE7-CD7A-E085-F0B525101129}"/>
              </a:ext>
            </a:extLst>
          </p:cNvPr>
          <p:cNvSpPr/>
          <p:nvPr/>
        </p:nvSpPr>
        <p:spPr>
          <a:xfrm>
            <a:off x="8262391" y="1281118"/>
            <a:ext cx="1926734" cy="21941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b="1" dirty="0">
                <a:solidFill>
                  <a:srgbClr val="FFFFFF"/>
                </a:solidFill>
                <a:latin typeface="Arial"/>
              </a:rPr>
              <a:t>Unlimited (Gift-based)</a:t>
            </a:r>
          </a:p>
        </p:txBody>
      </p:sp>
      <p:sp>
        <p:nvSpPr>
          <p:cNvPr id="6" name="Rectangle: Rounded Corners 5">
            <a:extLst>
              <a:ext uri="{FF2B5EF4-FFF2-40B4-BE49-F238E27FC236}">
                <a16:creationId xmlns:a16="http://schemas.microsoft.com/office/drawing/2014/main" id="{FBA8175C-3B44-963F-7527-E2E87547D50C}"/>
              </a:ext>
            </a:extLst>
          </p:cNvPr>
          <p:cNvSpPr/>
          <p:nvPr/>
        </p:nvSpPr>
        <p:spPr>
          <a:xfrm>
            <a:off x="1898837" y="5568839"/>
            <a:ext cx="8394329" cy="672469"/>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r>
              <a:rPr lang="en-US" b="1" dirty="0">
                <a:solidFill>
                  <a:srgbClr val="FFFFFF"/>
                </a:solidFill>
                <a:latin typeface="Arial"/>
              </a:rPr>
              <a:t>We desire Harmony, Unity, and Healthy Practices;                                       but respect we may not have uniformity in our beliefs or opinions.</a:t>
            </a:r>
            <a:r>
              <a:rPr lang="en-US" dirty="0">
                <a:solidFill>
                  <a:srgbClr val="FFFFFF"/>
                </a:solidFill>
                <a:latin typeface="Arial"/>
              </a:rPr>
              <a:t>  </a:t>
            </a:r>
          </a:p>
        </p:txBody>
      </p:sp>
    </p:spTree>
    <p:extLst>
      <p:ext uri="{BB962C8B-B14F-4D97-AF65-F5344CB8AC3E}">
        <p14:creationId xmlns:p14="http://schemas.microsoft.com/office/powerpoint/2010/main" val="19820203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5959-9EF3-7A6A-7A3A-99B10C23EFC6}"/>
              </a:ext>
            </a:extLst>
          </p:cNvPr>
          <p:cNvSpPr>
            <a:spLocks noGrp="1"/>
          </p:cNvSpPr>
          <p:nvPr>
            <p:ph type="title"/>
          </p:nvPr>
        </p:nvSpPr>
        <p:spPr/>
        <p:txBody>
          <a:bodyPr/>
          <a:lstStyle/>
          <a:p>
            <a:r>
              <a:rPr lang="en-US" dirty="0"/>
              <a:t>Acts 1:12-14</a:t>
            </a:r>
          </a:p>
        </p:txBody>
      </p:sp>
      <p:sp>
        <p:nvSpPr>
          <p:cNvPr id="3" name="Content Placeholder 2">
            <a:extLst>
              <a:ext uri="{FF2B5EF4-FFF2-40B4-BE49-F238E27FC236}">
                <a16:creationId xmlns:a16="http://schemas.microsoft.com/office/drawing/2014/main" id="{B96BCCC0-B8F0-58F8-3D28-BA2324A1F8D8}"/>
              </a:ext>
            </a:extLst>
          </p:cNvPr>
          <p:cNvSpPr>
            <a:spLocks noGrp="1"/>
          </p:cNvSpPr>
          <p:nvPr>
            <p:ph sz="quarter" idx="13"/>
          </p:nvPr>
        </p:nvSpPr>
        <p:spPr/>
        <p:txBody>
          <a:bodyPr/>
          <a:lstStyle/>
          <a:p>
            <a:pPr algn="ctr"/>
            <a:r>
              <a:rPr lang="en-US" sz="3200" b="0" i="0" dirty="0">
                <a:solidFill>
                  <a:srgbClr val="000000"/>
                </a:solidFill>
                <a:effectLst/>
                <a:latin typeface="system-ui"/>
              </a:rPr>
              <a:t>Then they returned to Jerusalem from the Mount of Olives, which is near Jerusalem—a Sabbath day’s journey away. When they arrived, they went to the room upstairs where they were staying: Peter, John, James, Andrew, Philip, Thomas, Bartholomew, Matthew, James the son of Alphaeus, Simon the Zealot, and Judas the son of James. </a:t>
            </a:r>
            <a:r>
              <a:rPr lang="en-US" sz="3200" b="0" i="0" dirty="0">
                <a:solidFill>
                  <a:srgbClr val="FF0000"/>
                </a:solidFill>
                <a:effectLst/>
                <a:latin typeface="system-ui"/>
              </a:rPr>
              <a:t>They all were continually united in prayer, along with the women, including Mary the mother of Jesus, and his brothers.</a:t>
            </a:r>
            <a:endParaRPr lang="en-US" sz="3600" dirty="0">
              <a:solidFill>
                <a:srgbClr val="FF0000"/>
              </a:solidFill>
              <a:latin typeface="Georgia" panose="02040502050405020303" pitchFamily="18" charset="0"/>
            </a:endParaRPr>
          </a:p>
        </p:txBody>
      </p:sp>
      <p:sp>
        <p:nvSpPr>
          <p:cNvPr id="4" name="Footer Placeholder 3">
            <a:extLst>
              <a:ext uri="{FF2B5EF4-FFF2-40B4-BE49-F238E27FC236}">
                <a16:creationId xmlns:a16="http://schemas.microsoft.com/office/drawing/2014/main" id="{DAFC22CD-EA7B-1D1F-15C5-226468AA82B8}"/>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5292348C-EEDD-7EBD-C467-01045684715E}"/>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711BCDE8-D7AD-C54E-AA8B-2A6526344A50}"/>
              </a:ext>
            </a:extLst>
          </p:cNvPr>
          <p:cNvSpPr>
            <a:spLocks noGrp="1"/>
          </p:cNvSpPr>
          <p:nvPr>
            <p:ph type="sldNum" sz="quarter" idx="12"/>
          </p:nvPr>
        </p:nvSpPr>
        <p:spPr/>
        <p:txBody>
          <a:bodyPr/>
          <a:lstStyle/>
          <a:p>
            <a:fld id="{0303F77D-1BEF-481A-B8C1-15974ED46EB7}" type="slidenum">
              <a:rPr lang="en-US" smtClean="0"/>
              <a:t>7</a:t>
            </a:fld>
            <a:endParaRPr lang="en-US" dirty="0"/>
          </a:p>
        </p:txBody>
      </p:sp>
    </p:spTree>
    <p:extLst>
      <p:ext uri="{BB962C8B-B14F-4D97-AF65-F5344CB8AC3E}">
        <p14:creationId xmlns:p14="http://schemas.microsoft.com/office/powerpoint/2010/main" val="45294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04CE-D47E-E90E-2042-D109C4651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C0B18-8ED1-8543-6F92-52F7A2993115}"/>
              </a:ext>
            </a:extLst>
          </p:cNvPr>
          <p:cNvSpPr>
            <a:spLocks noGrp="1"/>
          </p:cNvSpPr>
          <p:nvPr>
            <p:ph type="title"/>
          </p:nvPr>
        </p:nvSpPr>
        <p:spPr/>
        <p:txBody>
          <a:bodyPr/>
          <a:lstStyle/>
          <a:p>
            <a:r>
              <a:rPr lang="en-US" dirty="0"/>
              <a:t>Acts 1:15-16</a:t>
            </a:r>
          </a:p>
        </p:txBody>
      </p:sp>
      <p:sp>
        <p:nvSpPr>
          <p:cNvPr id="3" name="Content Placeholder 2">
            <a:extLst>
              <a:ext uri="{FF2B5EF4-FFF2-40B4-BE49-F238E27FC236}">
                <a16:creationId xmlns:a16="http://schemas.microsoft.com/office/drawing/2014/main" id="{B70C40D2-53A7-92C1-42A2-3BD599D2DF74}"/>
              </a:ext>
            </a:extLst>
          </p:cNvPr>
          <p:cNvSpPr>
            <a:spLocks noGrp="1"/>
          </p:cNvSpPr>
          <p:nvPr>
            <p:ph sz="quarter" idx="13"/>
          </p:nvPr>
        </p:nvSpPr>
        <p:spPr/>
        <p:txBody>
          <a:bodyPr/>
          <a:lstStyle/>
          <a:p>
            <a:pPr algn="ctr"/>
            <a:r>
              <a:rPr lang="en-US" sz="3200" b="0" i="0" dirty="0">
                <a:solidFill>
                  <a:srgbClr val="000000"/>
                </a:solidFill>
                <a:effectLst/>
                <a:latin typeface="system-ui"/>
              </a:rPr>
              <a:t>In those days Peter stood up among the </a:t>
            </a:r>
            <a:r>
              <a:rPr lang="en-US" sz="3200" b="0" i="0" dirty="0">
                <a:solidFill>
                  <a:srgbClr val="FF0000"/>
                </a:solidFill>
                <a:effectLst/>
                <a:latin typeface="system-ui"/>
              </a:rPr>
              <a:t>brothers and sisters</a:t>
            </a:r>
            <a:r>
              <a:rPr lang="en-US" sz="3200" b="0" i="0" dirty="0">
                <a:solidFill>
                  <a:srgbClr val="000000"/>
                </a:solidFill>
                <a:effectLst/>
                <a:latin typeface="system-ui"/>
              </a:rPr>
              <a:t>—the number of people who were together was about a hundred twenty—and said, “</a:t>
            </a:r>
            <a:r>
              <a:rPr lang="en-US" sz="3200" b="0" i="0" dirty="0">
                <a:solidFill>
                  <a:srgbClr val="FF0000"/>
                </a:solidFill>
                <a:effectLst/>
                <a:latin typeface="system-ui"/>
              </a:rPr>
              <a:t>Brothers and sisters</a:t>
            </a:r>
            <a:r>
              <a:rPr lang="en-US" sz="3200" b="0" i="0" dirty="0">
                <a:solidFill>
                  <a:srgbClr val="000000"/>
                </a:solidFill>
                <a:effectLst/>
                <a:latin typeface="system-ui"/>
              </a:rPr>
              <a:t>, it was necessary that the Scripture be fulfilled that the Holy Spirit through the mouth of David foretold about Judas, who became a guide to those who arrested Jesus. </a:t>
            </a:r>
            <a:endParaRPr lang="en-US" sz="3600" dirty="0">
              <a:solidFill>
                <a:srgbClr val="000000"/>
              </a:solidFill>
              <a:latin typeface="Georgia" panose="02040502050405020303" pitchFamily="18" charset="0"/>
            </a:endParaRPr>
          </a:p>
        </p:txBody>
      </p:sp>
      <p:sp>
        <p:nvSpPr>
          <p:cNvPr id="4" name="Footer Placeholder 3">
            <a:extLst>
              <a:ext uri="{FF2B5EF4-FFF2-40B4-BE49-F238E27FC236}">
                <a16:creationId xmlns:a16="http://schemas.microsoft.com/office/drawing/2014/main" id="{EA4DC365-ADB9-5FE8-CD5B-8C7CD384DEE7}"/>
              </a:ext>
            </a:extLst>
          </p:cNvPr>
          <p:cNvSpPr>
            <a:spLocks noGrp="1"/>
          </p:cNvSpPr>
          <p:nvPr>
            <p:ph type="ftr" sz="quarter" idx="11"/>
          </p:nvPr>
        </p:nvSpPr>
        <p:spPr/>
        <p:txBody>
          <a:bodyPr/>
          <a:lstStyle/>
          <a:p>
            <a:endParaRPr lang="en-US" dirty="0"/>
          </a:p>
        </p:txBody>
      </p:sp>
      <p:sp>
        <p:nvSpPr>
          <p:cNvPr id="5" name="Date Placeholder 4">
            <a:extLst>
              <a:ext uri="{FF2B5EF4-FFF2-40B4-BE49-F238E27FC236}">
                <a16:creationId xmlns:a16="http://schemas.microsoft.com/office/drawing/2014/main" id="{10534F05-A7FD-0073-698D-AE73D0A698EA}"/>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A900DEF2-E8D5-4513-09CF-D3A3A45C4ED0}"/>
              </a:ext>
            </a:extLst>
          </p:cNvPr>
          <p:cNvSpPr>
            <a:spLocks noGrp="1"/>
          </p:cNvSpPr>
          <p:nvPr>
            <p:ph type="sldNum" sz="quarter" idx="12"/>
          </p:nvPr>
        </p:nvSpPr>
        <p:spPr/>
        <p:txBody>
          <a:bodyPr/>
          <a:lstStyle/>
          <a:p>
            <a:fld id="{0303F77D-1BEF-481A-B8C1-15974ED46EB7}" type="slidenum">
              <a:rPr lang="en-US" smtClean="0"/>
              <a:t>8</a:t>
            </a:fld>
            <a:endParaRPr lang="en-US" dirty="0"/>
          </a:p>
        </p:txBody>
      </p:sp>
    </p:spTree>
    <p:extLst>
      <p:ext uri="{BB962C8B-B14F-4D97-AF65-F5344CB8AC3E}">
        <p14:creationId xmlns:p14="http://schemas.microsoft.com/office/powerpoint/2010/main" val="26427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B837-6CEF-7AB7-87C5-1EEA35C1A1A6}"/>
              </a:ext>
            </a:extLst>
          </p:cNvPr>
          <p:cNvSpPr>
            <a:spLocks noGrp="1"/>
          </p:cNvSpPr>
          <p:nvPr>
            <p:ph type="title"/>
          </p:nvPr>
        </p:nvSpPr>
        <p:spPr/>
        <p:txBody>
          <a:bodyPr/>
          <a:lstStyle/>
          <a:p>
            <a:r>
              <a:rPr lang="en-US" dirty="0"/>
              <a:t>Joel 2 -&gt; Acts 2</a:t>
            </a:r>
          </a:p>
        </p:txBody>
      </p:sp>
      <p:sp>
        <p:nvSpPr>
          <p:cNvPr id="3" name="Content Placeholder 2">
            <a:extLst>
              <a:ext uri="{FF2B5EF4-FFF2-40B4-BE49-F238E27FC236}">
                <a16:creationId xmlns:a16="http://schemas.microsoft.com/office/drawing/2014/main" id="{19435DE1-24DB-22CC-A751-AAD23EC894A9}"/>
              </a:ext>
            </a:extLst>
          </p:cNvPr>
          <p:cNvSpPr>
            <a:spLocks noGrp="1"/>
          </p:cNvSpPr>
          <p:nvPr>
            <p:ph sz="quarter" idx="13"/>
          </p:nvPr>
        </p:nvSpPr>
        <p:spPr/>
        <p:txBody>
          <a:bodyPr/>
          <a:lstStyle/>
          <a:p>
            <a:pPr algn="ctr"/>
            <a:r>
              <a:rPr lang="en-US" sz="3200" i="0" dirty="0">
                <a:solidFill>
                  <a:srgbClr val="000000"/>
                </a:solidFill>
                <a:effectLst/>
                <a:latin typeface="Georgia" panose="02040502050405020303" pitchFamily="18" charset="0"/>
              </a:rPr>
              <a:t>And it will be in the last days, says God,</a:t>
            </a:r>
            <a:br>
              <a:rPr lang="en-US" sz="3200" dirty="0">
                <a:latin typeface="Georgia" panose="02040502050405020303" pitchFamily="18" charset="0"/>
              </a:rPr>
            </a:br>
            <a:r>
              <a:rPr lang="en-US" sz="3200" i="0" dirty="0">
                <a:solidFill>
                  <a:srgbClr val="000000"/>
                </a:solidFill>
                <a:effectLst/>
                <a:latin typeface="Georgia" panose="02040502050405020303" pitchFamily="18" charset="0"/>
              </a:rPr>
              <a:t>that I will pour out my Spirit on all people;</a:t>
            </a:r>
            <a:br>
              <a:rPr lang="en-US" sz="3200" dirty="0">
                <a:latin typeface="Georgia" panose="02040502050405020303" pitchFamily="18" charset="0"/>
              </a:rPr>
            </a:br>
            <a:r>
              <a:rPr lang="en-US" sz="3200" i="0" dirty="0">
                <a:solidFill>
                  <a:srgbClr val="FF0000"/>
                </a:solidFill>
                <a:effectLst/>
                <a:latin typeface="Georgia" panose="02040502050405020303" pitchFamily="18" charset="0"/>
              </a:rPr>
              <a:t>then your sons and your daughters will prophesy</a:t>
            </a:r>
            <a:r>
              <a:rPr lang="en-US" sz="3200" i="0" dirty="0">
                <a:solidFill>
                  <a:srgbClr val="000000"/>
                </a:solidFill>
                <a:effectLst/>
                <a:latin typeface="Georgia" panose="02040502050405020303" pitchFamily="18" charset="0"/>
              </a:rPr>
              <a:t>,</a:t>
            </a:r>
            <a:br>
              <a:rPr lang="en-US" sz="3200" dirty="0">
                <a:latin typeface="Georgia" panose="02040502050405020303" pitchFamily="18" charset="0"/>
              </a:rPr>
            </a:br>
            <a:r>
              <a:rPr lang="en-US" sz="3200" i="0" dirty="0">
                <a:solidFill>
                  <a:srgbClr val="000000"/>
                </a:solidFill>
                <a:effectLst/>
                <a:latin typeface="Georgia" panose="02040502050405020303" pitchFamily="18" charset="0"/>
              </a:rPr>
              <a:t>your young men will see visions,</a:t>
            </a:r>
            <a:br>
              <a:rPr lang="en-US" sz="3200" dirty="0">
                <a:latin typeface="Georgia" panose="02040502050405020303" pitchFamily="18" charset="0"/>
              </a:rPr>
            </a:br>
            <a:r>
              <a:rPr lang="en-US" sz="3200" i="0" dirty="0">
                <a:solidFill>
                  <a:srgbClr val="000000"/>
                </a:solidFill>
                <a:effectLst/>
                <a:latin typeface="Georgia" panose="02040502050405020303" pitchFamily="18" charset="0"/>
              </a:rPr>
              <a:t>and your old men will dream dreams.</a:t>
            </a:r>
            <a:br>
              <a:rPr lang="en-US" sz="3200" dirty="0">
                <a:latin typeface="Georgia" panose="02040502050405020303" pitchFamily="18" charset="0"/>
              </a:rPr>
            </a:br>
            <a:r>
              <a:rPr lang="en-US" sz="3200" i="0" dirty="0">
                <a:solidFill>
                  <a:srgbClr val="000000"/>
                </a:solidFill>
                <a:effectLst/>
                <a:latin typeface="Georgia" panose="02040502050405020303" pitchFamily="18" charset="0"/>
              </a:rPr>
              <a:t>I will even pour out my Spirit</a:t>
            </a:r>
            <a:br>
              <a:rPr lang="en-US" sz="3200" dirty="0">
                <a:latin typeface="Georgia" panose="02040502050405020303" pitchFamily="18" charset="0"/>
              </a:rPr>
            </a:br>
            <a:r>
              <a:rPr lang="en-US" sz="3200" i="0" dirty="0">
                <a:solidFill>
                  <a:srgbClr val="000000"/>
                </a:solidFill>
                <a:effectLst/>
                <a:latin typeface="Georgia" panose="02040502050405020303" pitchFamily="18" charset="0"/>
              </a:rPr>
              <a:t>on my servants in those days, </a:t>
            </a:r>
            <a:r>
              <a:rPr lang="en-US" sz="3200" i="0" dirty="0">
                <a:solidFill>
                  <a:srgbClr val="FF0000"/>
                </a:solidFill>
                <a:effectLst/>
                <a:latin typeface="Georgia" panose="02040502050405020303" pitchFamily="18" charset="0"/>
              </a:rPr>
              <a:t>both men and women</a:t>
            </a:r>
            <a:br>
              <a:rPr lang="en-US" sz="3200" dirty="0">
                <a:solidFill>
                  <a:srgbClr val="FF0000"/>
                </a:solidFill>
                <a:latin typeface="Georgia" panose="02040502050405020303" pitchFamily="18" charset="0"/>
              </a:rPr>
            </a:br>
            <a:r>
              <a:rPr lang="en-US" sz="3200" i="0" dirty="0">
                <a:solidFill>
                  <a:srgbClr val="FF0000"/>
                </a:solidFill>
                <a:effectLst/>
                <a:latin typeface="Georgia" panose="02040502050405020303" pitchFamily="18" charset="0"/>
              </a:rPr>
              <a:t>and they will prophesy</a:t>
            </a:r>
            <a:r>
              <a:rPr lang="en-US" sz="3200" i="0" dirty="0">
                <a:solidFill>
                  <a:srgbClr val="000000"/>
                </a:solidFill>
                <a:effectLst/>
                <a:latin typeface="Georgia" panose="02040502050405020303" pitchFamily="18" charset="0"/>
              </a:rPr>
              <a:t>.</a:t>
            </a:r>
            <a:endParaRPr lang="en-US" sz="3200" dirty="0">
              <a:latin typeface="Georgia" panose="02040502050405020303" pitchFamily="18" charset="0"/>
            </a:endParaRPr>
          </a:p>
        </p:txBody>
      </p:sp>
      <p:sp>
        <p:nvSpPr>
          <p:cNvPr id="4" name="Footer Placeholder 3">
            <a:extLst>
              <a:ext uri="{FF2B5EF4-FFF2-40B4-BE49-F238E27FC236}">
                <a16:creationId xmlns:a16="http://schemas.microsoft.com/office/drawing/2014/main" id="{B69DCDA5-BB44-22AE-6420-93AFBC242A95}"/>
              </a:ext>
            </a:extLst>
          </p:cNvPr>
          <p:cNvSpPr>
            <a:spLocks noGrp="1"/>
          </p:cNvSpPr>
          <p:nvPr>
            <p:ph type="ftr" sz="quarter" idx="11"/>
          </p:nvPr>
        </p:nvSpPr>
        <p:spPr/>
        <p:txBody>
          <a:bodyPr/>
          <a:lstStyle/>
          <a:p>
            <a:r>
              <a:rPr lang="en-US"/>
              <a:t>PRESENTATION TITLE</a:t>
            </a:r>
            <a:endParaRPr lang="en-US" dirty="0"/>
          </a:p>
        </p:txBody>
      </p:sp>
      <p:sp>
        <p:nvSpPr>
          <p:cNvPr id="5" name="Date Placeholder 4">
            <a:extLst>
              <a:ext uri="{FF2B5EF4-FFF2-40B4-BE49-F238E27FC236}">
                <a16:creationId xmlns:a16="http://schemas.microsoft.com/office/drawing/2014/main" id="{7AF99973-4D82-AB64-6A40-1C8C4DDD3859}"/>
              </a:ext>
            </a:extLst>
          </p:cNvPr>
          <p:cNvSpPr>
            <a:spLocks noGrp="1"/>
          </p:cNvSpPr>
          <p:nvPr>
            <p:ph type="dt" sz="half" idx="10"/>
          </p:nvPr>
        </p:nvSpPr>
        <p:spPr/>
        <p:txBody>
          <a:bodyPr/>
          <a:lstStyle/>
          <a:p>
            <a:r>
              <a:rPr lang="en-US"/>
              <a:t>2/11/20XX</a:t>
            </a:r>
          </a:p>
        </p:txBody>
      </p:sp>
      <p:sp>
        <p:nvSpPr>
          <p:cNvPr id="6" name="Slide Number Placeholder 5">
            <a:extLst>
              <a:ext uri="{FF2B5EF4-FFF2-40B4-BE49-F238E27FC236}">
                <a16:creationId xmlns:a16="http://schemas.microsoft.com/office/drawing/2014/main" id="{312CA9D8-21BC-F049-C10E-39358D06E35B}"/>
              </a:ext>
            </a:extLst>
          </p:cNvPr>
          <p:cNvSpPr>
            <a:spLocks noGrp="1"/>
          </p:cNvSpPr>
          <p:nvPr>
            <p:ph type="sldNum" sz="quarter" idx="12"/>
          </p:nvPr>
        </p:nvSpPr>
        <p:spPr/>
        <p:txBody>
          <a:bodyPr/>
          <a:lstStyle/>
          <a:p>
            <a:fld id="{0303F77D-1BEF-481A-B8C1-15974ED46EB7}" type="slidenum">
              <a:rPr lang="en-US" smtClean="0"/>
              <a:t>9</a:t>
            </a:fld>
            <a:endParaRPr lang="en-US"/>
          </a:p>
        </p:txBody>
      </p:sp>
    </p:spTree>
    <p:extLst>
      <p:ext uri="{BB962C8B-B14F-4D97-AF65-F5344CB8AC3E}">
        <p14:creationId xmlns:p14="http://schemas.microsoft.com/office/powerpoint/2010/main" val="2687663037"/>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ustom 9">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CA PPT Template_Projection_2015">
  <a:themeElements>
    <a:clrScheme name="SullivanCotter">
      <a:dk1>
        <a:sysClr val="windowText" lastClr="000000"/>
      </a:dk1>
      <a:lt1>
        <a:srgbClr val="FFFFFF"/>
      </a:lt1>
      <a:dk2>
        <a:srgbClr val="1C82C1"/>
      </a:dk2>
      <a:lt2>
        <a:srgbClr val="5A5A5A"/>
      </a:lt2>
      <a:accent1>
        <a:srgbClr val="1C82C1"/>
      </a:accent1>
      <a:accent2>
        <a:srgbClr val="5A5A5A"/>
      </a:accent2>
      <a:accent3>
        <a:srgbClr val="F07B05"/>
      </a:accent3>
      <a:accent4>
        <a:srgbClr val="B5CA34"/>
      </a:accent4>
      <a:accent5>
        <a:srgbClr val="C0504D"/>
      </a:accent5>
      <a:accent6>
        <a:srgbClr val="FFFF00"/>
      </a:accent6>
      <a:hlink>
        <a:srgbClr val="0000FF"/>
      </a:hlink>
      <a:folHlink>
        <a:srgbClr val="800080"/>
      </a:folHlink>
    </a:clrScheme>
    <a:fontScheme name="SC_Vibrant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D SLT Kickoff 11162016" id="{419CCFE2-B858-452E-B6D2-636524C9176B}" vid="{13EC475F-0A9F-4B17-8F46-9F05F04ED89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0F876D-ECAD-49DD-95DE-E4DA3D4E9CA1}">
  <ds:schemaRefs>
    <ds:schemaRef ds:uri="230e9df3-be65-4c73-a93b-d1236ebd677e"/>
    <ds:schemaRef ds:uri="http://schemas.microsoft.com/sharepoint/v3"/>
    <ds:schemaRef ds:uri="16c05727-aa75-4e4a-9b5f-8a80a1165891"/>
    <ds:schemaRef ds:uri="http://purl.org/dc/terms/"/>
    <ds:schemaRef ds:uri="http://schemas.microsoft.com/office/infopath/2007/PartnerControls"/>
    <ds:schemaRef ds:uri="http://purl.org/dc/dcmitype/"/>
    <ds:schemaRef ds:uri="71af3243-3dd4-4a8d-8c0d-dd76da1f02a5"/>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EC785CC-7DC7-486B-AC4F-90AD768E9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9187C1-630C-405A-830B-EED062A4969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{EBA1F3BB-1195-469E-BC5F-3DC00D2B2ECB}tf67498733_win32</Template>
  <TotalTime>933</TotalTime>
  <Words>1137</Words>
  <Application>Microsoft Office PowerPoint</Application>
  <PresentationFormat>Widescreen</PresentationFormat>
  <Paragraphs>153</Paragraphs>
  <Slides>20</Slides>
  <Notes>20</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Algerian</vt:lpstr>
      <vt:lpstr>Arial</vt:lpstr>
      <vt:lpstr>Calibri</vt:lpstr>
      <vt:lpstr>Calibri Light</vt:lpstr>
      <vt:lpstr>Calisto MT</vt:lpstr>
      <vt:lpstr>Georgia</vt:lpstr>
      <vt:lpstr>system-ui</vt:lpstr>
      <vt:lpstr>Univers Condensed</vt:lpstr>
      <vt:lpstr>ChronicleVTI</vt:lpstr>
      <vt:lpstr>Office Theme</vt:lpstr>
      <vt:lpstr>SCA PPT Template_Projection_2015</vt:lpstr>
      <vt:lpstr>PowerPoint Presentation</vt:lpstr>
      <vt:lpstr>Harmony in the church</vt:lpstr>
      <vt:lpstr>Gospel of luke</vt:lpstr>
      <vt:lpstr>Book of Acts</vt:lpstr>
      <vt:lpstr>PowerPoint Presentation</vt:lpstr>
      <vt:lpstr>PowerPoint Presentation</vt:lpstr>
      <vt:lpstr>Acts 1:12-14</vt:lpstr>
      <vt:lpstr>Acts 1:15-16</vt:lpstr>
      <vt:lpstr>Joel 2 -&gt; Acts 2</vt:lpstr>
      <vt:lpstr>(Ananias &amp;) sapphira</vt:lpstr>
      <vt:lpstr>Neglected widows</vt:lpstr>
      <vt:lpstr>Acts 8:3</vt:lpstr>
      <vt:lpstr>Acts 9:32-43</vt:lpstr>
      <vt:lpstr>Acts 16</vt:lpstr>
      <vt:lpstr>Acts 18:1-4</vt:lpstr>
      <vt:lpstr>Prisca/priscilla &amp; Aquila</vt:lpstr>
      <vt:lpstr>Acts 18:24 – acts 19:7</vt:lpstr>
      <vt:lpstr>Philip’s daughters</vt:lpstr>
      <vt:lpstr>Next steps</vt:lpstr>
      <vt:lpstr>Questions for reflection &amp; connection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Gardner</dc:creator>
  <cp:lastModifiedBy>Natasha Gardner</cp:lastModifiedBy>
  <cp:revision>13</cp:revision>
  <cp:lastPrinted>2024-02-25T14:11:59Z</cp:lastPrinted>
  <dcterms:created xsi:type="dcterms:W3CDTF">2024-01-07T02:26:54Z</dcterms:created>
  <dcterms:modified xsi:type="dcterms:W3CDTF">2024-02-25T14:44:17Z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