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 id="2147483662" r:id="rId5"/>
  </p:sldMasterIdLst>
  <p:notesMasterIdLst>
    <p:notesMasterId r:id="rId21"/>
  </p:notesMasterIdLst>
  <p:handoutMasterIdLst>
    <p:handoutMasterId r:id="rId22"/>
  </p:handoutMasterIdLst>
  <p:sldIdLst>
    <p:sldId id="262" r:id="rId6"/>
    <p:sldId id="291" r:id="rId7"/>
    <p:sldId id="303" r:id="rId8"/>
    <p:sldId id="293" r:id="rId9"/>
    <p:sldId id="304" r:id="rId10"/>
    <p:sldId id="297" r:id="rId11"/>
    <p:sldId id="299" r:id="rId12"/>
    <p:sldId id="300" r:id="rId13"/>
    <p:sldId id="294" r:id="rId14"/>
    <p:sldId id="296" r:id="rId15"/>
    <p:sldId id="298" r:id="rId16"/>
    <p:sldId id="305" r:id="rId17"/>
    <p:sldId id="295" r:id="rId18"/>
    <p:sldId id="302" r:id="rId19"/>
    <p:sldId id="27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598" autoAdjust="0"/>
  </p:normalViewPr>
  <p:slideViewPr>
    <p:cSldViewPr snapToGrid="0">
      <p:cViewPr varScale="1">
        <p:scale>
          <a:sx n="78" d="100"/>
          <a:sy n="78" d="100"/>
        </p:scale>
        <p:origin x="878" y="43"/>
      </p:cViewPr>
      <p:guideLst>
        <p:guide orient="horz" pos="2160"/>
        <p:guide pos="3840"/>
      </p:guideLst>
    </p:cSldViewPr>
  </p:slideViewPr>
  <p:outlineViewPr>
    <p:cViewPr>
      <p:scale>
        <a:sx n="33" d="100"/>
        <a:sy n="33" d="100"/>
      </p:scale>
      <p:origin x="0" y="-586"/>
    </p:cViewPr>
  </p:outlineViewPr>
  <p:notesTextViewPr>
    <p:cViewPr>
      <p:scale>
        <a:sx n="1" d="1"/>
        <a:sy n="1" d="1"/>
      </p:scale>
      <p:origin x="0" y="0"/>
    </p:cViewPr>
  </p:notesTextViewPr>
  <p:sorterViewPr>
    <p:cViewPr>
      <p:scale>
        <a:sx n="100" d="100"/>
        <a:sy n="100" d="100"/>
      </p:scale>
      <p:origin x="0" y="-485"/>
    </p:cViewPr>
  </p:sorterViewPr>
  <p:notesViewPr>
    <p:cSldViewPr snapToGrid="0">
      <p:cViewPr varScale="1">
        <p:scale>
          <a:sx n="65" d="100"/>
          <a:sy n="65" d="100"/>
        </p:scale>
        <p:origin x="3154"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C6962E-1541-48C9-88B9-DF7444BF00E8}" type="doc">
      <dgm:prSet loTypeId="urn:microsoft.com/office/officeart/2016/7/layout/BasicLinearProcessNumbered" loCatId="process" qsTypeId="urn:microsoft.com/office/officeart/2005/8/quickstyle/simple1" qsCatId="simple" csTypeId="urn:microsoft.com/office/officeart/2005/8/colors/colorful2" csCatId="colorful" phldr="1"/>
      <dgm:spPr/>
      <dgm:t>
        <a:bodyPr/>
        <a:lstStyle/>
        <a:p>
          <a:endParaRPr lang="en-US"/>
        </a:p>
      </dgm:t>
    </dgm:pt>
    <dgm:pt modelId="{3B9BBD70-B663-406A-B5BF-479125D42B64}">
      <dgm:prSet/>
      <dgm:spPr/>
      <dgm:t>
        <a:bodyPr/>
        <a:lstStyle/>
        <a:p>
          <a:r>
            <a:rPr lang="en-US" dirty="0"/>
            <a:t>What are your current thoughts on role of women in the church (ministry, teaching, preaching, leadership, etc.)</a:t>
          </a:r>
        </a:p>
      </dgm:t>
    </dgm:pt>
    <dgm:pt modelId="{28537B0B-B18B-4CDD-A4D0-18C99096CC27}" type="parTrans" cxnId="{B6C155AD-87DD-4668-AD20-01AAB89C760B}">
      <dgm:prSet/>
      <dgm:spPr/>
      <dgm:t>
        <a:bodyPr/>
        <a:lstStyle/>
        <a:p>
          <a:endParaRPr lang="en-US"/>
        </a:p>
      </dgm:t>
    </dgm:pt>
    <dgm:pt modelId="{5E8D6D2E-71CC-4D7F-BF48-9411F0C5EDDD}" type="sibTrans" cxnId="{B6C155AD-87DD-4668-AD20-01AAB89C760B}">
      <dgm:prSet phldrT="1" phldr="0"/>
      <dgm:spPr/>
      <dgm:t>
        <a:bodyPr/>
        <a:lstStyle/>
        <a:p>
          <a:r>
            <a:rPr lang="en-US"/>
            <a:t>1</a:t>
          </a:r>
        </a:p>
      </dgm:t>
    </dgm:pt>
    <dgm:pt modelId="{5A9C0611-6F79-4035-B8E1-E0AE5791FB74}">
      <dgm:prSet/>
      <dgm:spPr/>
      <dgm:t>
        <a:bodyPr/>
        <a:lstStyle/>
        <a:p>
          <a:r>
            <a:rPr lang="en-US" dirty="0"/>
            <a:t>If you have a position or opinion about it, what is that opinion based on (bible, church tradition, society)?</a:t>
          </a:r>
        </a:p>
      </dgm:t>
    </dgm:pt>
    <dgm:pt modelId="{80CDD2EF-DAD6-47B0-BCB6-05E91C768F49}" type="parTrans" cxnId="{89C5AD3C-DC40-47E7-BA82-50783432DBB3}">
      <dgm:prSet/>
      <dgm:spPr/>
      <dgm:t>
        <a:bodyPr/>
        <a:lstStyle/>
        <a:p>
          <a:endParaRPr lang="en-US"/>
        </a:p>
      </dgm:t>
    </dgm:pt>
    <dgm:pt modelId="{6671D895-E2B8-4515-8FFA-C8D3B77E1814}" type="sibTrans" cxnId="{89C5AD3C-DC40-47E7-BA82-50783432DBB3}">
      <dgm:prSet phldrT="2" phldr="0"/>
      <dgm:spPr/>
      <dgm:t>
        <a:bodyPr/>
        <a:lstStyle/>
        <a:p>
          <a:r>
            <a:rPr lang="en-US"/>
            <a:t>2</a:t>
          </a:r>
        </a:p>
      </dgm:t>
    </dgm:pt>
    <dgm:pt modelId="{CD3D9551-36A5-44A5-A57A-4287A8C5D5FA}">
      <dgm:prSet/>
      <dgm:spPr/>
      <dgm:t>
        <a:bodyPr/>
        <a:lstStyle/>
        <a:p>
          <a:r>
            <a:rPr lang="en-US" dirty="0"/>
            <a:t>If you have a firm position (complementarian or egalitarian), are you willing to really study out the opposite position over the next month?</a:t>
          </a:r>
        </a:p>
      </dgm:t>
    </dgm:pt>
    <dgm:pt modelId="{CD4AFC62-FF53-4794-BDF5-8591C146A4EB}" type="parTrans" cxnId="{714A1616-982F-4A6F-A61D-DE0243F9D763}">
      <dgm:prSet/>
      <dgm:spPr/>
      <dgm:t>
        <a:bodyPr/>
        <a:lstStyle/>
        <a:p>
          <a:endParaRPr lang="en-US"/>
        </a:p>
      </dgm:t>
    </dgm:pt>
    <dgm:pt modelId="{9CDED3B4-112B-4FC6-A51E-2D4ADD677238}" type="sibTrans" cxnId="{714A1616-982F-4A6F-A61D-DE0243F9D763}">
      <dgm:prSet phldrT="3" phldr="0"/>
      <dgm:spPr/>
      <dgm:t>
        <a:bodyPr/>
        <a:lstStyle/>
        <a:p>
          <a:r>
            <a:rPr lang="en-US"/>
            <a:t>3</a:t>
          </a:r>
        </a:p>
      </dgm:t>
    </dgm:pt>
    <dgm:pt modelId="{9D45DB6D-505E-48D0-9E98-31E66FAFB9DE}" type="pres">
      <dgm:prSet presAssocID="{74C6962E-1541-48C9-88B9-DF7444BF00E8}" presName="Name0" presStyleCnt="0">
        <dgm:presLayoutVars>
          <dgm:animLvl val="lvl"/>
          <dgm:resizeHandles val="exact"/>
        </dgm:presLayoutVars>
      </dgm:prSet>
      <dgm:spPr/>
    </dgm:pt>
    <dgm:pt modelId="{9DD4DA28-3787-409B-9173-FEFF4D86D360}" type="pres">
      <dgm:prSet presAssocID="{3B9BBD70-B663-406A-B5BF-479125D42B64}" presName="compositeNode" presStyleCnt="0">
        <dgm:presLayoutVars>
          <dgm:bulletEnabled val="1"/>
        </dgm:presLayoutVars>
      </dgm:prSet>
      <dgm:spPr/>
    </dgm:pt>
    <dgm:pt modelId="{3774637C-52DF-4F2D-A183-497F7A4D7F8E}" type="pres">
      <dgm:prSet presAssocID="{3B9BBD70-B663-406A-B5BF-479125D42B64}" presName="bgRect" presStyleLbl="bgAccFollowNode1" presStyleIdx="0" presStyleCnt="3"/>
      <dgm:spPr/>
    </dgm:pt>
    <dgm:pt modelId="{F92D2404-8DD0-4F9B-BC8C-E2B6A3E8AA2A}" type="pres">
      <dgm:prSet presAssocID="{5E8D6D2E-71CC-4D7F-BF48-9411F0C5EDDD}" presName="sibTransNodeCircle" presStyleLbl="alignNode1" presStyleIdx="0" presStyleCnt="6">
        <dgm:presLayoutVars>
          <dgm:chMax val="0"/>
          <dgm:bulletEnabled/>
        </dgm:presLayoutVars>
      </dgm:prSet>
      <dgm:spPr/>
    </dgm:pt>
    <dgm:pt modelId="{F199E512-55FE-4504-9EDF-A14BCAE77373}" type="pres">
      <dgm:prSet presAssocID="{3B9BBD70-B663-406A-B5BF-479125D42B64}" presName="bottomLine" presStyleLbl="alignNode1" presStyleIdx="1" presStyleCnt="6">
        <dgm:presLayoutVars/>
      </dgm:prSet>
      <dgm:spPr/>
    </dgm:pt>
    <dgm:pt modelId="{929A2484-FF86-4EFE-8747-082C900B2994}" type="pres">
      <dgm:prSet presAssocID="{3B9BBD70-B663-406A-B5BF-479125D42B64}" presName="nodeText" presStyleLbl="bgAccFollowNode1" presStyleIdx="0" presStyleCnt="3">
        <dgm:presLayoutVars>
          <dgm:bulletEnabled val="1"/>
        </dgm:presLayoutVars>
      </dgm:prSet>
      <dgm:spPr/>
    </dgm:pt>
    <dgm:pt modelId="{0A6AF3A1-FD4B-439C-B7B7-B4EB1ECB4AE9}" type="pres">
      <dgm:prSet presAssocID="{5E8D6D2E-71CC-4D7F-BF48-9411F0C5EDDD}" presName="sibTrans" presStyleCnt="0"/>
      <dgm:spPr/>
    </dgm:pt>
    <dgm:pt modelId="{7BB12E90-1CAB-48F4-A4E8-E2B7410425C6}" type="pres">
      <dgm:prSet presAssocID="{5A9C0611-6F79-4035-B8E1-E0AE5791FB74}" presName="compositeNode" presStyleCnt="0">
        <dgm:presLayoutVars>
          <dgm:bulletEnabled val="1"/>
        </dgm:presLayoutVars>
      </dgm:prSet>
      <dgm:spPr/>
    </dgm:pt>
    <dgm:pt modelId="{4C9BC510-5C65-4CD1-8675-4223020A5F7A}" type="pres">
      <dgm:prSet presAssocID="{5A9C0611-6F79-4035-B8E1-E0AE5791FB74}" presName="bgRect" presStyleLbl="bgAccFollowNode1" presStyleIdx="1" presStyleCnt="3"/>
      <dgm:spPr/>
    </dgm:pt>
    <dgm:pt modelId="{6E963FED-782F-4FA6-B01D-0A884E1A2923}" type="pres">
      <dgm:prSet presAssocID="{6671D895-E2B8-4515-8FFA-C8D3B77E1814}" presName="sibTransNodeCircle" presStyleLbl="alignNode1" presStyleIdx="2" presStyleCnt="6">
        <dgm:presLayoutVars>
          <dgm:chMax val="0"/>
          <dgm:bulletEnabled/>
        </dgm:presLayoutVars>
      </dgm:prSet>
      <dgm:spPr/>
    </dgm:pt>
    <dgm:pt modelId="{7B5B79AE-D351-4CB5-91EF-02FF51293BD1}" type="pres">
      <dgm:prSet presAssocID="{5A9C0611-6F79-4035-B8E1-E0AE5791FB74}" presName="bottomLine" presStyleLbl="alignNode1" presStyleIdx="3" presStyleCnt="6">
        <dgm:presLayoutVars/>
      </dgm:prSet>
      <dgm:spPr/>
    </dgm:pt>
    <dgm:pt modelId="{06A8D4BC-C00B-4DCB-94ED-0543E241C533}" type="pres">
      <dgm:prSet presAssocID="{5A9C0611-6F79-4035-B8E1-E0AE5791FB74}" presName="nodeText" presStyleLbl="bgAccFollowNode1" presStyleIdx="1" presStyleCnt="3">
        <dgm:presLayoutVars>
          <dgm:bulletEnabled val="1"/>
        </dgm:presLayoutVars>
      </dgm:prSet>
      <dgm:spPr/>
    </dgm:pt>
    <dgm:pt modelId="{AE3D5D0C-ACA2-42B3-8ECB-F96F832B3559}" type="pres">
      <dgm:prSet presAssocID="{6671D895-E2B8-4515-8FFA-C8D3B77E1814}" presName="sibTrans" presStyleCnt="0"/>
      <dgm:spPr/>
    </dgm:pt>
    <dgm:pt modelId="{0CB8C489-5BC5-4FD4-9793-EA74AA608936}" type="pres">
      <dgm:prSet presAssocID="{CD3D9551-36A5-44A5-A57A-4287A8C5D5FA}" presName="compositeNode" presStyleCnt="0">
        <dgm:presLayoutVars>
          <dgm:bulletEnabled val="1"/>
        </dgm:presLayoutVars>
      </dgm:prSet>
      <dgm:spPr/>
    </dgm:pt>
    <dgm:pt modelId="{A9699D5A-FF17-4425-A581-89C6D9FBF70B}" type="pres">
      <dgm:prSet presAssocID="{CD3D9551-36A5-44A5-A57A-4287A8C5D5FA}" presName="bgRect" presStyleLbl="bgAccFollowNode1" presStyleIdx="2" presStyleCnt="3"/>
      <dgm:spPr/>
    </dgm:pt>
    <dgm:pt modelId="{8E736129-3BD6-4F5A-BDFD-2CE845F8A6D0}" type="pres">
      <dgm:prSet presAssocID="{9CDED3B4-112B-4FC6-A51E-2D4ADD677238}" presName="sibTransNodeCircle" presStyleLbl="alignNode1" presStyleIdx="4" presStyleCnt="6">
        <dgm:presLayoutVars>
          <dgm:chMax val="0"/>
          <dgm:bulletEnabled/>
        </dgm:presLayoutVars>
      </dgm:prSet>
      <dgm:spPr/>
    </dgm:pt>
    <dgm:pt modelId="{D25EB561-85AE-4644-B5C8-83B34606A862}" type="pres">
      <dgm:prSet presAssocID="{CD3D9551-36A5-44A5-A57A-4287A8C5D5FA}" presName="bottomLine" presStyleLbl="alignNode1" presStyleIdx="5" presStyleCnt="6">
        <dgm:presLayoutVars/>
      </dgm:prSet>
      <dgm:spPr/>
    </dgm:pt>
    <dgm:pt modelId="{2DDA120E-F8AA-4E5E-A86F-08C46B798C44}" type="pres">
      <dgm:prSet presAssocID="{CD3D9551-36A5-44A5-A57A-4287A8C5D5FA}" presName="nodeText" presStyleLbl="bgAccFollowNode1" presStyleIdx="2" presStyleCnt="3">
        <dgm:presLayoutVars>
          <dgm:bulletEnabled val="1"/>
        </dgm:presLayoutVars>
      </dgm:prSet>
      <dgm:spPr/>
    </dgm:pt>
  </dgm:ptLst>
  <dgm:cxnLst>
    <dgm:cxn modelId="{F5BE7C0A-248E-4CC1-8A42-1465A6E3BBC9}" type="presOf" srcId="{74C6962E-1541-48C9-88B9-DF7444BF00E8}" destId="{9D45DB6D-505E-48D0-9E98-31E66FAFB9DE}" srcOrd="0" destOrd="0" presId="urn:microsoft.com/office/officeart/2016/7/layout/BasicLinearProcessNumbered"/>
    <dgm:cxn modelId="{714A1616-982F-4A6F-A61D-DE0243F9D763}" srcId="{74C6962E-1541-48C9-88B9-DF7444BF00E8}" destId="{CD3D9551-36A5-44A5-A57A-4287A8C5D5FA}" srcOrd="2" destOrd="0" parTransId="{CD4AFC62-FF53-4794-BDF5-8591C146A4EB}" sibTransId="{9CDED3B4-112B-4FC6-A51E-2D4ADD677238}"/>
    <dgm:cxn modelId="{ED15DC23-92D8-4312-8F47-BB6C03E7D84A}" type="presOf" srcId="{5E8D6D2E-71CC-4D7F-BF48-9411F0C5EDDD}" destId="{F92D2404-8DD0-4F9B-BC8C-E2B6A3E8AA2A}" srcOrd="0" destOrd="0" presId="urn:microsoft.com/office/officeart/2016/7/layout/BasicLinearProcessNumbered"/>
    <dgm:cxn modelId="{C6352E2E-43E0-413F-B1CC-7D0D9FAC9515}" type="presOf" srcId="{CD3D9551-36A5-44A5-A57A-4287A8C5D5FA}" destId="{A9699D5A-FF17-4425-A581-89C6D9FBF70B}" srcOrd="0" destOrd="0" presId="urn:microsoft.com/office/officeart/2016/7/layout/BasicLinearProcessNumbered"/>
    <dgm:cxn modelId="{89C5AD3C-DC40-47E7-BA82-50783432DBB3}" srcId="{74C6962E-1541-48C9-88B9-DF7444BF00E8}" destId="{5A9C0611-6F79-4035-B8E1-E0AE5791FB74}" srcOrd="1" destOrd="0" parTransId="{80CDD2EF-DAD6-47B0-BCB6-05E91C768F49}" sibTransId="{6671D895-E2B8-4515-8FFA-C8D3B77E1814}"/>
    <dgm:cxn modelId="{447FB34D-D4EB-42D2-A7B9-184223D83568}" type="presOf" srcId="{5A9C0611-6F79-4035-B8E1-E0AE5791FB74}" destId="{06A8D4BC-C00B-4DCB-94ED-0543E241C533}" srcOrd="1" destOrd="0" presId="urn:microsoft.com/office/officeart/2016/7/layout/BasicLinearProcessNumbered"/>
    <dgm:cxn modelId="{C5382258-821F-4A30-858A-8D00247E4D0B}" type="presOf" srcId="{6671D895-E2B8-4515-8FFA-C8D3B77E1814}" destId="{6E963FED-782F-4FA6-B01D-0A884E1A2923}" srcOrd="0" destOrd="0" presId="urn:microsoft.com/office/officeart/2016/7/layout/BasicLinearProcessNumbered"/>
    <dgm:cxn modelId="{D414D18F-D4DF-4DBF-B548-05274915474C}" type="presOf" srcId="{9CDED3B4-112B-4FC6-A51E-2D4ADD677238}" destId="{8E736129-3BD6-4F5A-BDFD-2CE845F8A6D0}" srcOrd="0" destOrd="0" presId="urn:microsoft.com/office/officeart/2016/7/layout/BasicLinearProcessNumbered"/>
    <dgm:cxn modelId="{26BED399-9323-44E1-B9D3-5887D12AEC64}" type="presOf" srcId="{5A9C0611-6F79-4035-B8E1-E0AE5791FB74}" destId="{4C9BC510-5C65-4CD1-8675-4223020A5F7A}" srcOrd="0" destOrd="0" presId="urn:microsoft.com/office/officeart/2016/7/layout/BasicLinearProcessNumbered"/>
    <dgm:cxn modelId="{B6C155AD-87DD-4668-AD20-01AAB89C760B}" srcId="{74C6962E-1541-48C9-88B9-DF7444BF00E8}" destId="{3B9BBD70-B663-406A-B5BF-479125D42B64}" srcOrd="0" destOrd="0" parTransId="{28537B0B-B18B-4CDD-A4D0-18C99096CC27}" sibTransId="{5E8D6D2E-71CC-4D7F-BF48-9411F0C5EDDD}"/>
    <dgm:cxn modelId="{9E6852AF-2D0E-4025-BBE0-0D1C6CFDF12A}" type="presOf" srcId="{3B9BBD70-B663-406A-B5BF-479125D42B64}" destId="{3774637C-52DF-4F2D-A183-497F7A4D7F8E}" srcOrd="0" destOrd="0" presId="urn:microsoft.com/office/officeart/2016/7/layout/BasicLinearProcessNumbered"/>
    <dgm:cxn modelId="{09C753DB-D71A-49DC-BC1A-CB00B0B360E5}" type="presOf" srcId="{CD3D9551-36A5-44A5-A57A-4287A8C5D5FA}" destId="{2DDA120E-F8AA-4E5E-A86F-08C46B798C44}" srcOrd="1" destOrd="0" presId="urn:microsoft.com/office/officeart/2016/7/layout/BasicLinearProcessNumbered"/>
    <dgm:cxn modelId="{E4A105E1-1829-47D1-AE3A-3B8767CBDD19}" type="presOf" srcId="{3B9BBD70-B663-406A-B5BF-479125D42B64}" destId="{929A2484-FF86-4EFE-8747-082C900B2994}" srcOrd="1" destOrd="0" presId="urn:microsoft.com/office/officeart/2016/7/layout/BasicLinearProcessNumbered"/>
    <dgm:cxn modelId="{7B6B7F2D-5FE1-456B-8330-540178A4F73E}" type="presParOf" srcId="{9D45DB6D-505E-48D0-9E98-31E66FAFB9DE}" destId="{9DD4DA28-3787-409B-9173-FEFF4D86D360}" srcOrd="0" destOrd="0" presId="urn:microsoft.com/office/officeart/2016/7/layout/BasicLinearProcessNumbered"/>
    <dgm:cxn modelId="{A020066D-FEB4-474E-99D3-59CC5DDD483A}" type="presParOf" srcId="{9DD4DA28-3787-409B-9173-FEFF4D86D360}" destId="{3774637C-52DF-4F2D-A183-497F7A4D7F8E}" srcOrd="0" destOrd="0" presId="urn:microsoft.com/office/officeart/2016/7/layout/BasicLinearProcessNumbered"/>
    <dgm:cxn modelId="{8578E484-5F10-4E38-9CCA-608CE1381F40}" type="presParOf" srcId="{9DD4DA28-3787-409B-9173-FEFF4D86D360}" destId="{F92D2404-8DD0-4F9B-BC8C-E2B6A3E8AA2A}" srcOrd="1" destOrd="0" presId="urn:microsoft.com/office/officeart/2016/7/layout/BasicLinearProcessNumbered"/>
    <dgm:cxn modelId="{2FB519EC-3846-4572-B339-3FE0F396257A}" type="presParOf" srcId="{9DD4DA28-3787-409B-9173-FEFF4D86D360}" destId="{F199E512-55FE-4504-9EDF-A14BCAE77373}" srcOrd="2" destOrd="0" presId="urn:microsoft.com/office/officeart/2016/7/layout/BasicLinearProcessNumbered"/>
    <dgm:cxn modelId="{D7C3D217-95CF-4C57-8A2C-1F0879C57D08}" type="presParOf" srcId="{9DD4DA28-3787-409B-9173-FEFF4D86D360}" destId="{929A2484-FF86-4EFE-8747-082C900B2994}" srcOrd="3" destOrd="0" presId="urn:microsoft.com/office/officeart/2016/7/layout/BasicLinearProcessNumbered"/>
    <dgm:cxn modelId="{79C63F75-91F4-4FC8-8880-5A357A25607B}" type="presParOf" srcId="{9D45DB6D-505E-48D0-9E98-31E66FAFB9DE}" destId="{0A6AF3A1-FD4B-439C-B7B7-B4EB1ECB4AE9}" srcOrd="1" destOrd="0" presId="urn:microsoft.com/office/officeart/2016/7/layout/BasicLinearProcessNumbered"/>
    <dgm:cxn modelId="{4A2CCBEA-9E6E-4E6C-82D5-924F2ADA62AA}" type="presParOf" srcId="{9D45DB6D-505E-48D0-9E98-31E66FAFB9DE}" destId="{7BB12E90-1CAB-48F4-A4E8-E2B7410425C6}" srcOrd="2" destOrd="0" presId="urn:microsoft.com/office/officeart/2016/7/layout/BasicLinearProcessNumbered"/>
    <dgm:cxn modelId="{76DB1DDE-EC6F-4BEC-AD15-A535BE0EB88C}" type="presParOf" srcId="{7BB12E90-1CAB-48F4-A4E8-E2B7410425C6}" destId="{4C9BC510-5C65-4CD1-8675-4223020A5F7A}" srcOrd="0" destOrd="0" presId="urn:microsoft.com/office/officeart/2016/7/layout/BasicLinearProcessNumbered"/>
    <dgm:cxn modelId="{B546CCE0-8C33-492C-980E-DAB48E693D7B}" type="presParOf" srcId="{7BB12E90-1CAB-48F4-A4E8-E2B7410425C6}" destId="{6E963FED-782F-4FA6-B01D-0A884E1A2923}" srcOrd="1" destOrd="0" presId="urn:microsoft.com/office/officeart/2016/7/layout/BasicLinearProcessNumbered"/>
    <dgm:cxn modelId="{6B7AE29F-8BD1-420A-A27A-710FDBA7AEE2}" type="presParOf" srcId="{7BB12E90-1CAB-48F4-A4E8-E2B7410425C6}" destId="{7B5B79AE-D351-4CB5-91EF-02FF51293BD1}" srcOrd="2" destOrd="0" presId="urn:microsoft.com/office/officeart/2016/7/layout/BasicLinearProcessNumbered"/>
    <dgm:cxn modelId="{7BF64BAF-7669-4AEF-92AF-C3F07626B1A0}" type="presParOf" srcId="{7BB12E90-1CAB-48F4-A4E8-E2B7410425C6}" destId="{06A8D4BC-C00B-4DCB-94ED-0543E241C533}" srcOrd="3" destOrd="0" presId="urn:microsoft.com/office/officeart/2016/7/layout/BasicLinearProcessNumbered"/>
    <dgm:cxn modelId="{29210470-8E42-4DE5-AEAB-1EE4C6321867}" type="presParOf" srcId="{9D45DB6D-505E-48D0-9E98-31E66FAFB9DE}" destId="{AE3D5D0C-ACA2-42B3-8ECB-F96F832B3559}" srcOrd="3" destOrd="0" presId="urn:microsoft.com/office/officeart/2016/7/layout/BasicLinearProcessNumbered"/>
    <dgm:cxn modelId="{E4BD81FD-5CB7-4FE0-80E9-87DDC609C8FA}" type="presParOf" srcId="{9D45DB6D-505E-48D0-9E98-31E66FAFB9DE}" destId="{0CB8C489-5BC5-4FD4-9793-EA74AA608936}" srcOrd="4" destOrd="0" presId="urn:microsoft.com/office/officeart/2016/7/layout/BasicLinearProcessNumbered"/>
    <dgm:cxn modelId="{12926472-CAA2-4A10-B131-1EBA0AB54004}" type="presParOf" srcId="{0CB8C489-5BC5-4FD4-9793-EA74AA608936}" destId="{A9699D5A-FF17-4425-A581-89C6D9FBF70B}" srcOrd="0" destOrd="0" presId="urn:microsoft.com/office/officeart/2016/7/layout/BasicLinearProcessNumbered"/>
    <dgm:cxn modelId="{E2DBF30A-6A3F-4183-80B2-A037CAC5C929}" type="presParOf" srcId="{0CB8C489-5BC5-4FD4-9793-EA74AA608936}" destId="{8E736129-3BD6-4F5A-BDFD-2CE845F8A6D0}" srcOrd="1" destOrd="0" presId="urn:microsoft.com/office/officeart/2016/7/layout/BasicLinearProcessNumbered"/>
    <dgm:cxn modelId="{029A6E00-E667-484C-AE6D-838713779437}" type="presParOf" srcId="{0CB8C489-5BC5-4FD4-9793-EA74AA608936}" destId="{D25EB561-85AE-4644-B5C8-83B34606A862}" srcOrd="2" destOrd="0" presId="urn:microsoft.com/office/officeart/2016/7/layout/BasicLinearProcessNumbered"/>
    <dgm:cxn modelId="{AAF980F9-1DAC-41B7-A7A7-3A6C915B376D}" type="presParOf" srcId="{0CB8C489-5BC5-4FD4-9793-EA74AA608936}" destId="{2DDA120E-F8AA-4E5E-A86F-08C46B798C44}" srcOrd="3" destOrd="0" presId="urn:microsoft.com/office/officeart/2016/7/layout/BasicLinearProcessNumbered"/>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74637C-52DF-4F2D-A183-497F7A4D7F8E}">
      <dsp:nvSpPr>
        <dsp:cNvPr id="0" name=""/>
        <dsp:cNvSpPr/>
      </dsp:nvSpPr>
      <dsp:spPr>
        <a:xfrm>
          <a:off x="0" y="0"/>
          <a:ext cx="3286125" cy="4351338"/>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marL="0" lvl="0" indent="0" algn="l" defTabSz="889000">
            <a:lnSpc>
              <a:spcPct val="90000"/>
            </a:lnSpc>
            <a:spcBef>
              <a:spcPct val="0"/>
            </a:spcBef>
            <a:spcAft>
              <a:spcPct val="35000"/>
            </a:spcAft>
            <a:buNone/>
          </a:pPr>
          <a:r>
            <a:rPr lang="en-US" sz="2000" kern="1200" dirty="0"/>
            <a:t>What are your current thoughts on role of women in the church (ministry, teaching, preaching, leadership, etc.)</a:t>
          </a:r>
        </a:p>
      </dsp:txBody>
      <dsp:txXfrm>
        <a:off x="0" y="1653508"/>
        <a:ext cx="3286125" cy="2610802"/>
      </dsp:txXfrm>
    </dsp:sp>
    <dsp:sp modelId="{F92D2404-8DD0-4F9B-BC8C-E2B6A3E8AA2A}">
      <dsp:nvSpPr>
        <dsp:cNvPr id="0" name=""/>
        <dsp:cNvSpPr/>
      </dsp:nvSpPr>
      <dsp:spPr>
        <a:xfrm>
          <a:off x="990361" y="435133"/>
          <a:ext cx="1305401" cy="1305401"/>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774" tIns="12700" rIns="101774"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1181533" y="626305"/>
        <a:ext cx="923057" cy="923057"/>
      </dsp:txXfrm>
    </dsp:sp>
    <dsp:sp modelId="{F199E512-55FE-4504-9EDF-A14BCAE77373}">
      <dsp:nvSpPr>
        <dsp:cNvPr id="0" name=""/>
        <dsp:cNvSpPr/>
      </dsp:nvSpPr>
      <dsp:spPr>
        <a:xfrm>
          <a:off x="0" y="4351266"/>
          <a:ext cx="3286125" cy="72"/>
        </a:xfrm>
        <a:prstGeom prst="rect">
          <a:avLst/>
        </a:prstGeom>
        <a:solidFill>
          <a:schemeClr val="accent2">
            <a:hueOff val="-291073"/>
            <a:satOff val="-16786"/>
            <a:lumOff val="1726"/>
            <a:alphaOff val="0"/>
          </a:schemeClr>
        </a:solidFill>
        <a:ln w="12700" cap="flat" cmpd="sng" algn="ctr">
          <a:solidFill>
            <a:schemeClr val="accent2">
              <a:hueOff val="-291073"/>
              <a:satOff val="-16786"/>
              <a:lumOff val="172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9BC510-5C65-4CD1-8675-4223020A5F7A}">
      <dsp:nvSpPr>
        <dsp:cNvPr id="0" name=""/>
        <dsp:cNvSpPr/>
      </dsp:nvSpPr>
      <dsp:spPr>
        <a:xfrm>
          <a:off x="3614737" y="0"/>
          <a:ext cx="3286125" cy="4351338"/>
        </a:xfrm>
        <a:prstGeom prst="rect">
          <a:avLst/>
        </a:prstGeom>
        <a:solidFill>
          <a:schemeClr val="accent2">
            <a:tint val="40000"/>
            <a:alpha val="90000"/>
            <a:hueOff val="-424613"/>
            <a:satOff val="-37673"/>
            <a:lumOff val="-385"/>
            <a:alphaOff val="0"/>
          </a:schemeClr>
        </a:solidFill>
        <a:ln w="12700" cap="flat" cmpd="sng" algn="ctr">
          <a:solidFill>
            <a:schemeClr val="accent2">
              <a:tint val="40000"/>
              <a:alpha val="90000"/>
              <a:hueOff val="-424613"/>
              <a:satOff val="-37673"/>
              <a:lumOff val="-3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marL="0" lvl="0" indent="0" algn="l" defTabSz="889000">
            <a:lnSpc>
              <a:spcPct val="90000"/>
            </a:lnSpc>
            <a:spcBef>
              <a:spcPct val="0"/>
            </a:spcBef>
            <a:spcAft>
              <a:spcPct val="35000"/>
            </a:spcAft>
            <a:buNone/>
          </a:pPr>
          <a:r>
            <a:rPr lang="en-US" sz="2000" kern="1200" dirty="0"/>
            <a:t>If you have a position or opinion about it, what is that opinion based on (bible, church tradition, society)?</a:t>
          </a:r>
        </a:p>
      </dsp:txBody>
      <dsp:txXfrm>
        <a:off x="3614737" y="1653508"/>
        <a:ext cx="3286125" cy="2610802"/>
      </dsp:txXfrm>
    </dsp:sp>
    <dsp:sp modelId="{6E963FED-782F-4FA6-B01D-0A884E1A2923}">
      <dsp:nvSpPr>
        <dsp:cNvPr id="0" name=""/>
        <dsp:cNvSpPr/>
      </dsp:nvSpPr>
      <dsp:spPr>
        <a:xfrm>
          <a:off x="4605099" y="435133"/>
          <a:ext cx="1305401" cy="1305401"/>
        </a:xfrm>
        <a:prstGeom prst="ellipse">
          <a:avLst/>
        </a:prstGeom>
        <a:solidFill>
          <a:schemeClr val="accent2">
            <a:hueOff val="-582145"/>
            <a:satOff val="-33571"/>
            <a:lumOff val="3451"/>
            <a:alphaOff val="0"/>
          </a:schemeClr>
        </a:solidFill>
        <a:ln w="12700" cap="flat" cmpd="sng" algn="ctr">
          <a:solidFill>
            <a:schemeClr val="accent2">
              <a:hueOff val="-582145"/>
              <a:satOff val="-33571"/>
              <a:lumOff val="345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774" tIns="12700" rIns="101774"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4796271" y="626305"/>
        <a:ext cx="923057" cy="923057"/>
      </dsp:txXfrm>
    </dsp:sp>
    <dsp:sp modelId="{7B5B79AE-D351-4CB5-91EF-02FF51293BD1}">
      <dsp:nvSpPr>
        <dsp:cNvPr id="0" name=""/>
        <dsp:cNvSpPr/>
      </dsp:nvSpPr>
      <dsp:spPr>
        <a:xfrm>
          <a:off x="3614737" y="4351266"/>
          <a:ext cx="3286125" cy="72"/>
        </a:xfrm>
        <a:prstGeom prst="rect">
          <a:avLst/>
        </a:prstGeom>
        <a:solidFill>
          <a:schemeClr val="accent2">
            <a:hueOff val="-873218"/>
            <a:satOff val="-50357"/>
            <a:lumOff val="5177"/>
            <a:alphaOff val="0"/>
          </a:schemeClr>
        </a:solidFill>
        <a:ln w="12700" cap="flat" cmpd="sng" algn="ctr">
          <a:solidFill>
            <a:schemeClr val="accent2">
              <a:hueOff val="-873218"/>
              <a:satOff val="-50357"/>
              <a:lumOff val="5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699D5A-FF17-4425-A581-89C6D9FBF70B}">
      <dsp:nvSpPr>
        <dsp:cNvPr id="0" name=""/>
        <dsp:cNvSpPr/>
      </dsp:nvSpPr>
      <dsp:spPr>
        <a:xfrm>
          <a:off x="7229475" y="0"/>
          <a:ext cx="3286125" cy="4351338"/>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marL="0" lvl="0" indent="0" algn="l" defTabSz="889000">
            <a:lnSpc>
              <a:spcPct val="90000"/>
            </a:lnSpc>
            <a:spcBef>
              <a:spcPct val="0"/>
            </a:spcBef>
            <a:spcAft>
              <a:spcPct val="35000"/>
            </a:spcAft>
            <a:buNone/>
          </a:pPr>
          <a:r>
            <a:rPr lang="en-US" sz="2000" kern="1200" dirty="0"/>
            <a:t>If you have a firm position (complementarian or egalitarian), are you willing to really study out the opposite position over the next month?</a:t>
          </a:r>
        </a:p>
      </dsp:txBody>
      <dsp:txXfrm>
        <a:off x="7229475" y="1653508"/>
        <a:ext cx="3286125" cy="2610802"/>
      </dsp:txXfrm>
    </dsp:sp>
    <dsp:sp modelId="{8E736129-3BD6-4F5A-BDFD-2CE845F8A6D0}">
      <dsp:nvSpPr>
        <dsp:cNvPr id="0" name=""/>
        <dsp:cNvSpPr/>
      </dsp:nvSpPr>
      <dsp:spPr>
        <a:xfrm>
          <a:off x="8219836" y="435133"/>
          <a:ext cx="1305401" cy="1305401"/>
        </a:xfrm>
        <a:prstGeom prst="ellipse">
          <a:avLst/>
        </a:prstGeom>
        <a:solidFill>
          <a:schemeClr val="accent2">
            <a:hueOff val="-1164290"/>
            <a:satOff val="-67142"/>
            <a:lumOff val="6902"/>
            <a:alphaOff val="0"/>
          </a:schemeClr>
        </a:solidFill>
        <a:ln w="12700" cap="flat" cmpd="sng" algn="ctr">
          <a:solidFill>
            <a:schemeClr val="accent2">
              <a:hueOff val="-1164290"/>
              <a:satOff val="-67142"/>
              <a:lumOff val="690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774" tIns="12700" rIns="101774"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8411008" y="626305"/>
        <a:ext cx="923057" cy="923057"/>
      </dsp:txXfrm>
    </dsp:sp>
    <dsp:sp modelId="{D25EB561-85AE-4644-B5C8-83B34606A862}">
      <dsp:nvSpPr>
        <dsp:cNvPr id="0" name=""/>
        <dsp:cNvSpPr/>
      </dsp:nvSpPr>
      <dsp:spPr>
        <a:xfrm>
          <a:off x="7229475" y="4351266"/>
          <a:ext cx="3286125" cy="72"/>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D8E7403-EB4A-4177-AFCE-6A9D7B160C6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AC49177-C030-4043-9380-EA6E4C94A16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7C7415F-6970-4DE4-93F1-94FEF07D0F1C}" type="datetimeFigureOut">
              <a:rPr lang="en-US" smtClean="0"/>
              <a:t>2/4/2024</a:t>
            </a:fld>
            <a:endParaRPr lang="en-US"/>
          </a:p>
        </p:txBody>
      </p:sp>
      <p:sp>
        <p:nvSpPr>
          <p:cNvPr id="4" name="Footer Placeholder 3">
            <a:extLst>
              <a:ext uri="{FF2B5EF4-FFF2-40B4-BE49-F238E27FC236}">
                <a16:creationId xmlns:a16="http://schemas.microsoft.com/office/drawing/2014/main" id="{BC4C83CE-EC9B-40C4-BD7A-48797AE5B1D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EE9A75D-9B4E-4704-98C7-2A42472F118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4CC6D6D-E986-427F-AD9C-4E9408DDBE53}" type="slidenum">
              <a:rPr lang="en-US" smtClean="0"/>
              <a:t>‹#›</a:t>
            </a:fld>
            <a:endParaRPr lang="en-US"/>
          </a:p>
        </p:txBody>
      </p:sp>
    </p:spTree>
    <p:extLst>
      <p:ext uri="{BB962C8B-B14F-4D97-AF65-F5344CB8AC3E}">
        <p14:creationId xmlns:p14="http://schemas.microsoft.com/office/powerpoint/2010/main" val="29987748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86E6E5-5A19-4AE7-8D4E-049C5315C9A0}" type="datetimeFigureOut">
              <a:rPr lang="en-US" smtClean="0"/>
              <a:t>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5A580F-E35D-42E1-AF82-E41CC201EA91}" type="slidenum">
              <a:rPr lang="en-US" smtClean="0"/>
              <a:t>‹#›</a:t>
            </a:fld>
            <a:endParaRPr lang="en-US"/>
          </a:p>
        </p:txBody>
      </p:sp>
    </p:spTree>
    <p:extLst>
      <p:ext uri="{BB962C8B-B14F-4D97-AF65-F5344CB8AC3E}">
        <p14:creationId xmlns:p14="http://schemas.microsoft.com/office/powerpoint/2010/main" val="1453680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5961EFD6-34B6-4621-AFFD-CC7DD286577B}" type="slidenum">
              <a:rPr lang="en-US" smtClean="0"/>
              <a:t>1</a:t>
            </a:fld>
            <a:endParaRPr lang="en-US"/>
          </a:p>
        </p:txBody>
      </p:sp>
    </p:spTree>
    <p:extLst>
      <p:ext uri="{BB962C8B-B14F-4D97-AF65-F5344CB8AC3E}">
        <p14:creationId xmlns:p14="http://schemas.microsoft.com/office/powerpoint/2010/main" val="3362745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Genesis 2:4-6, 15-25</a:t>
            </a:r>
          </a:p>
        </p:txBody>
      </p:sp>
      <p:sp>
        <p:nvSpPr>
          <p:cNvPr id="4" name="Slide Number Placeholder 3"/>
          <p:cNvSpPr>
            <a:spLocks noGrp="1"/>
          </p:cNvSpPr>
          <p:nvPr>
            <p:ph type="sldNum" sz="quarter" idx="5"/>
          </p:nvPr>
        </p:nvSpPr>
        <p:spPr/>
        <p:txBody>
          <a:bodyPr/>
          <a:lstStyle/>
          <a:p>
            <a:fld id="{115A580F-E35D-42E1-AF82-E41CC201EA91}" type="slidenum">
              <a:rPr lang="en-US" smtClean="0"/>
              <a:t>6</a:t>
            </a:fld>
            <a:endParaRPr lang="en-US"/>
          </a:p>
        </p:txBody>
      </p:sp>
    </p:spTree>
    <p:extLst>
      <p:ext uri="{BB962C8B-B14F-4D97-AF65-F5344CB8AC3E}">
        <p14:creationId xmlns:p14="http://schemas.microsoft.com/office/powerpoint/2010/main" val="1413928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Was this just for Adam and Eve?  Mankind:  in society?  In marriage?  People who follow God?</a:t>
            </a:r>
          </a:p>
        </p:txBody>
      </p:sp>
      <p:sp>
        <p:nvSpPr>
          <p:cNvPr id="4" name="Slide Number Placeholder 3"/>
          <p:cNvSpPr>
            <a:spLocks noGrp="1"/>
          </p:cNvSpPr>
          <p:nvPr>
            <p:ph type="sldNum" sz="quarter" idx="5"/>
          </p:nvPr>
        </p:nvSpPr>
        <p:spPr/>
        <p:txBody>
          <a:bodyPr/>
          <a:lstStyle/>
          <a:p>
            <a:fld id="{115A580F-E35D-42E1-AF82-E41CC201EA91}" type="slidenum">
              <a:rPr lang="en-US" smtClean="0"/>
              <a:t>12</a:t>
            </a:fld>
            <a:endParaRPr lang="en-US"/>
          </a:p>
        </p:txBody>
      </p:sp>
    </p:spTree>
    <p:extLst>
      <p:ext uri="{BB962C8B-B14F-4D97-AF65-F5344CB8AC3E}">
        <p14:creationId xmlns:p14="http://schemas.microsoft.com/office/powerpoint/2010/main" val="500749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55C391-732E-4274-B96F-C75B5C61727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32168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tx1"/>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0439D4E6-49E3-4273-9EDF-AD58558B9F7E}"/>
              </a:ext>
            </a:extLst>
          </p:cNvPr>
          <p:cNvSpPr>
            <a:spLocks noGrp="1"/>
          </p:cNvSpPr>
          <p:nvPr>
            <p:ph type="ctrTitle"/>
          </p:nvPr>
        </p:nvSpPr>
        <p:spPr>
          <a:xfrm>
            <a:off x="685800" y="908651"/>
            <a:ext cx="3620882" cy="3640345"/>
          </a:xfrm>
          <a:prstGeom prst="rect">
            <a:avLst/>
          </a:prstGeom>
        </p:spPr>
        <p:txBody>
          <a:bodyPr anchor="t">
            <a:normAutofit/>
          </a:bodyPr>
          <a:lstStyle>
            <a:lvl1pPr>
              <a:defRPr>
                <a:solidFill>
                  <a:schemeClr val="bg1"/>
                </a:solidFill>
              </a:defRPr>
            </a:lvl1pPr>
          </a:lstStyle>
          <a:p>
            <a:r>
              <a:rPr lang="en-US" sz="4000">
                <a:solidFill>
                  <a:schemeClr val="bg1"/>
                </a:solidFill>
              </a:rPr>
              <a:t>Click to edit Master title style</a:t>
            </a:r>
            <a:endParaRPr lang="en-US" sz="4000" dirty="0">
              <a:solidFill>
                <a:schemeClr val="bg1"/>
              </a:solidFill>
            </a:endParaRPr>
          </a:p>
        </p:txBody>
      </p:sp>
      <p:sp>
        <p:nvSpPr>
          <p:cNvPr id="10" name="Subtitle 2">
            <a:extLst>
              <a:ext uri="{FF2B5EF4-FFF2-40B4-BE49-F238E27FC236}">
                <a16:creationId xmlns:a16="http://schemas.microsoft.com/office/drawing/2014/main" id="{FE9D8936-4795-43B2-9C32-4BE93A672131}"/>
              </a:ext>
            </a:extLst>
          </p:cNvPr>
          <p:cNvSpPr>
            <a:spLocks noGrp="1"/>
          </p:cNvSpPr>
          <p:nvPr>
            <p:ph type="subTitle" idx="1" hasCustomPrompt="1"/>
          </p:nvPr>
        </p:nvSpPr>
        <p:spPr>
          <a:xfrm>
            <a:off x="705934" y="5220450"/>
            <a:ext cx="3380437" cy="570748"/>
          </a:xfrm>
          <a:prstGeom prst="rect">
            <a:avLst/>
          </a:prstGeom>
        </p:spPr>
        <p:txBody>
          <a:bodyPr anchor="b">
            <a:normAutofit/>
          </a:bodyPr>
          <a:lstStyle>
            <a:lvl1pPr marL="0" indent="0">
              <a:buNone/>
              <a:defRPr sz="1800">
                <a:solidFill>
                  <a:schemeClr val="bg1"/>
                </a:solidFill>
              </a:defRPr>
            </a:lvl1pPr>
          </a:lstStyle>
          <a:p>
            <a:r>
              <a:rPr lang="en-US" sz="1800" dirty="0">
                <a:solidFill>
                  <a:schemeClr val="bg1"/>
                </a:solidFill>
              </a:rPr>
              <a:t>Insert subtitle here</a:t>
            </a:r>
          </a:p>
        </p:txBody>
      </p:sp>
      <p:sp>
        <p:nvSpPr>
          <p:cNvPr id="18" name="Picture Placeholder 16">
            <a:extLst>
              <a:ext uri="{FF2B5EF4-FFF2-40B4-BE49-F238E27FC236}">
                <a16:creationId xmlns:a16="http://schemas.microsoft.com/office/drawing/2014/main" id="{6C8B8511-EE4E-4935-ABB8-E8C2FCB1C46F}"/>
              </a:ext>
            </a:extLst>
          </p:cNvPr>
          <p:cNvSpPr>
            <a:spLocks noGrp="1"/>
          </p:cNvSpPr>
          <p:nvPr>
            <p:ph type="pic" sz="quarter" idx="13" hasCustomPrompt="1"/>
          </p:nvPr>
        </p:nvSpPr>
        <p:spPr>
          <a:xfrm>
            <a:off x="4876158" y="0"/>
            <a:ext cx="7315841" cy="6858000"/>
          </a:xfrm>
          <a:prstGeom prst="rect">
            <a:avLst/>
          </a:prstGeom>
        </p:spPr>
        <p:txBody>
          <a:bodyPr anchor="t"/>
          <a:lstStyle>
            <a:lvl1pPr marL="0" indent="0" algn="ctr">
              <a:buNone/>
              <a:defRPr>
                <a:solidFill>
                  <a:schemeClr val="bg1"/>
                </a:solidFill>
              </a:defRPr>
            </a:lvl1pPr>
          </a:lstStyle>
          <a:p>
            <a:r>
              <a:rPr lang="en-US" dirty="0"/>
              <a:t>Insert photo here</a:t>
            </a:r>
          </a:p>
        </p:txBody>
      </p:sp>
      <p:cxnSp>
        <p:nvCxnSpPr>
          <p:cNvPr id="11" name="Straight Connector 10">
            <a:extLst>
              <a:ext uri="{FF2B5EF4-FFF2-40B4-BE49-F238E27FC236}">
                <a16:creationId xmlns:a16="http://schemas.microsoft.com/office/drawing/2014/main" id="{8239FAB6-0B6C-402C-A107-EFFF82281DAE}"/>
              </a:ext>
              <a:ext uri="{C183D7F6-B498-43B3-948B-1728B52AA6E4}">
                <adec:decorative xmlns:adec="http://schemas.microsoft.com/office/drawing/2017/decorative" val="1"/>
              </a:ext>
            </a:extLst>
          </p:cNvPr>
          <p:cNvCxnSpPr>
            <a:cxnSpLocks/>
          </p:cNvCxnSpPr>
          <p:nvPr userDrawn="1"/>
        </p:nvCxnSpPr>
        <p:spPr>
          <a:xfrm>
            <a:off x="800100" y="723900"/>
            <a:ext cx="16383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Footer Placeholder 6">
            <a:extLst>
              <a:ext uri="{FF2B5EF4-FFF2-40B4-BE49-F238E27FC236}">
                <a16:creationId xmlns:a16="http://schemas.microsoft.com/office/drawing/2014/main" id="{DBE487E6-4032-4195-9823-685A39371B0C}"/>
              </a:ext>
            </a:extLst>
          </p:cNvPr>
          <p:cNvSpPr>
            <a:spLocks noGrp="1"/>
          </p:cNvSpPr>
          <p:nvPr>
            <p:ph type="ftr" sz="quarter" idx="11"/>
          </p:nvPr>
        </p:nvSpPr>
        <p:spPr>
          <a:xfrm>
            <a:off x="715383" y="6356350"/>
            <a:ext cx="4539727" cy="365125"/>
          </a:xfrm>
          <a:prstGeom prst="rect">
            <a:avLst/>
          </a:prstGeom>
        </p:spPr>
        <p:txBody>
          <a:bodyPr/>
          <a:lstStyle>
            <a:lvl1pPr>
              <a:defRPr>
                <a:solidFill>
                  <a:schemeClr val="bg1"/>
                </a:solidFill>
              </a:defRPr>
            </a:lvl1pPr>
          </a:lstStyle>
          <a:p>
            <a:r>
              <a:rPr lang="en-US"/>
              <a:t>PRESENTATION TITLE</a:t>
            </a:r>
          </a:p>
        </p:txBody>
      </p:sp>
      <p:sp>
        <p:nvSpPr>
          <p:cNvPr id="14" name="Date Placeholder 5">
            <a:extLst>
              <a:ext uri="{FF2B5EF4-FFF2-40B4-BE49-F238E27FC236}">
                <a16:creationId xmlns:a16="http://schemas.microsoft.com/office/drawing/2014/main" id="{C71E06DF-BA1B-43E6-A74C-85231D2EC37E}"/>
              </a:ext>
            </a:extLst>
          </p:cNvPr>
          <p:cNvSpPr>
            <a:spLocks noGrp="1"/>
          </p:cNvSpPr>
          <p:nvPr>
            <p:ph type="dt" sz="half" idx="10"/>
          </p:nvPr>
        </p:nvSpPr>
        <p:spPr>
          <a:xfrm>
            <a:off x="8369448" y="6356350"/>
            <a:ext cx="2592594" cy="365125"/>
          </a:xfrm>
          <a:prstGeom prst="rect">
            <a:avLst/>
          </a:prstGeom>
        </p:spPr>
        <p:txBody>
          <a:bodyPr/>
          <a:lstStyle/>
          <a:p>
            <a:r>
              <a:rPr lang="en-US">
                <a:solidFill>
                  <a:srgbClr val="FFFFFF"/>
                </a:solidFill>
                <a:effectLst>
                  <a:outerShdw blurRad="38100" dist="38100" dir="2700000" algn="tl">
                    <a:srgbClr val="000000">
                      <a:alpha val="43137"/>
                    </a:srgbClr>
                  </a:outerShdw>
                </a:effectLst>
              </a:rPr>
              <a:t>2/11/20XX</a:t>
            </a:r>
            <a:endParaRPr lang="en-US" dirty="0">
              <a:solidFill>
                <a:srgbClr val="FFFFFF"/>
              </a:solidFill>
              <a:effectLst>
                <a:outerShdw blurRad="38100" dist="38100" dir="2700000" algn="tl">
                  <a:srgbClr val="000000">
                    <a:alpha val="43137"/>
                  </a:srgbClr>
                </a:outerShdw>
              </a:effectLst>
            </a:endParaRPr>
          </a:p>
        </p:txBody>
      </p:sp>
      <p:sp>
        <p:nvSpPr>
          <p:cNvPr id="15" name="Slide Number Placeholder 7">
            <a:extLst>
              <a:ext uri="{FF2B5EF4-FFF2-40B4-BE49-F238E27FC236}">
                <a16:creationId xmlns:a16="http://schemas.microsoft.com/office/drawing/2014/main" id="{0BD36B16-3F07-4955-8D4D-BC0FD17C1CE4}"/>
              </a:ext>
            </a:extLst>
          </p:cNvPr>
          <p:cNvSpPr>
            <a:spLocks noGrp="1"/>
          </p:cNvSpPr>
          <p:nvPr>
            <p:ph type="sldNum" sz="quarter" idx="12"/>
          </p:nvPr>
        </p:nvSpPr>
        <p:spPr>
          <a:xfrm>
            <a:off x="10919012" y="6356350"/>
            <a:ext cx="672354" cy="365125"/>
          </a:xfrm>
          <a:prstGeom prst="rect">
            <a:avLst/>
          </a:prstGeom>
        </p:spPr>
        <p:txBody>
          <a:bodyPr/>
          <a:lstStyle/>
          <a:p>
            <a:fld id="{E30AF5A0-43BB-4336-8627-9123B9144D80}" type="slidenum">
              <a:rPr lang="en-US" smtClean="0">
                <a:solidFill>
                  <a:srgbClr val="FFFFFF"/>
                </a:solidFill>
                <a:effectLst>
                  <a:outerShdw blurRad="38100" dist="38100" dir="2700000" algn="tl">
                    <a:srgbClr val="000000">
                      <a:alpha val="43137"/>
                    </a:srgbClr>
                  </a:outerShdw>
                </a:effectLst>
              </a:rPr>
              <a:t>‹#›</a:t>
            </a:fld>
            <a:endParaRPr lang="en-US">
              <a:solidFill>
                <a:srgbClr val="FFFF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42735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2 Column">
    <p:spTree>
      <p:nvGrpSpPr>
        <p:cNvPr id="1" name=""/>
        <p:cNvGrpSpPr/>
        <p:nvPr/>
      </p:nvGrpSpPr>
      <p:grpSpPr>
        <a:xfrm>
          <a:off x="0" y="0"/>
          <a:ext cx="0" cy="0"/>
          <a:chOff x="0" y="0"/>
          <a:chExt cx="0" cy="0"/>
        </a:xfrm>
      </p:grpSpPr>
      <p:sp>
        <p:nvSpPr>
          <p:cNvPr id="8" name="Title 9">
            <a:extLst>
              <a:ext uri="{FF2B5EF4-FFF2-40B4-BE49-F238E27FC236}">
                <a16:creationId xmlns:a16="http://schemas.microsoft.com/office/drawing/2014/main" id="{4246B94A-8C64-4FBA-B409-1F9487E19CF3}"/>
              </a:ext>
            </a:extLst>
          </p:cNvPr>
          <p:cNvSpPr>
            <a:spLocks noGrp="1"/>
          </p:cNvSpPr>
          <p:nvPr>
            <p:ph type="title"/>
          </p:nvPr>
        </p:nvSpPr>
        <p:spPr>
          <a:xfrm>
            <a:off x="700087" y="909638"/>
            <a:ext cx="10691813" cy="810192"/>
          </a:xfrm>
          <a:prstGeom prst="rect">
            <a:avLst/>
          </a:prstGeom>
        </p:spPr>
        <p:txBody>
          <a:bodyPr/>
          <a:lstStyle/>
          <a:p>
            <a:r>
              <a:rPr lang="en-US"/>
              <a:t>Click to edit Master title style</a:t>
            </a:r>
            <a:endParaRPr lang="en-US" dirty="0"/>
          </a:p>
        </p:txBody>
      </p:sp>
      <p:cxnSp>
        <p:nvCxnSpPr>
          <p:cNvPr id="9" name="Straight Connector 8">
            <a:extLst>
              <a:ext uri="{FF2B5EF4-FFF2-40B4-BE49-F238E27FC236}">
                <a16:creationId xmlns:a16="http://schemas.microsoft.com/office/drawing/2014/main" id="{866F075D-9008-4BD3-A772-7AF7AD667D5A}"/>
              </a:ext>
              <a:ext uri="{C183D7F6-B498-43B3-948B-1728B52AA6E4}">
                <adec:decorative xmlns:adec="http://schemas.microsoft.com/office/drawing/2017/decorative" val="1"/>
              </a:ext>
            </a:extLst>
          </p:cNvPr>
          <p:cNvCxnSpPr>
            <a:cxnSpLocks/>
          </p:cNvCxnSpPr>
          <p:nvPr userDrawn="1"/>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 Placeholder 2">
            <a:extLst>
              <a:ext uri="{FF2B5EF4-FFF2-40B4-BE49-F238E27FC236}">
                <a16:creationId xmlns:a16="http://schemas.microsoft.com/office/drawing/2014/main" id="{4C185B95-5C0F-400E-B7DF-8FF843290737}"/>
              </a:ext>
            </a:extLst>
          </p:cNvPr>
          <p:cNvSpPr>
            <a:spLocks noGrp="1"/>
          </p:cNvSpPr>
          <p:nvPr>
            <p:ph type="body" sz="quarter" idx="15" hasCustomPrompt="1"/>
          </p:nvPr>
        </p:nvSpPr>
        <p:spPr>
          <a:xfrm>
            <a:off x="800100" y="2003375"/>
            <a:ext cx="5094288" cy="526767"/>
          </a:xfrm>
          <a:prstGeom prst="rect">
            <a:avLst/>
          </a:prstGeom>
        </p:spPr>
        <p:txBody>
          <a:bodyPr/>
          <a:lstStyle>
            <a:lvl1pPr marL="0" indent="0">
              <a:buNone/>
              <a:defRPr b="1">
                <a:solidFill>
                  <a:schemeClr val="accent4"/>
                </a:solidFill>
              </a:defRPr>
            </a:lvl1pPr>
          </a:lstStyle>
          <a:p>
            <a:pPr lvl="0"/>
            <a:r>
              <a:rPr lang="en-US" dirty="0"/>
              <a:t>Insert subtitle here</a:t>
            </a:r>
          </a:p>
        </p:txBody>
      </p:sp>
      <p:sp>
        <p:nvSpPr>
          <p:cNvPr id="11" name="Content Placeholder 10">
            <a:extLst>
              <a:ext uri="{FF2B5EF4-FFF2-40B4-BE49-F238E27FC236}">
                <a16:creationId xmlns:a16="http://schemas.microsoft.com/office/drawing/2014/main" id="{BC725AFD-5A48-451D-B91D-9E63953F8E8B}"/>
              </a:ext>
            </a:extLst>
          </p:cNvPr>
          <p:cNvSpPr>
            <a:spLocks noGrp="1"/>
          </p:cNvSpPr>
          <p:nvPr>
            <p:ph idx="1" hasCustomPrompt="1"/>
          </p:nvPr>
        </p:nvSpPr>
        <p:spPr>
          <a:xfrm>
            <a:off x="800099" y="2551176"/>
            <a:ext cx="5094673" cy="3273552"/>
          </a:xfrm>
          <a:prstGeom prst="rect">
            <a:avLst/>
          </a:prstGeom>
        </p:spPr>
        <p:txBody>
          <a:bodyPr>
            <a:normAutofit/>
          </a:bodyPr>
          <a:lstStyle>
            <a:lvl1pPr>
              <a:lnSpc>
                <a:spcPct val="100000"/>
              </a:lnSpc>
              <a:defRPr sz="1800"/>
            </a:lvl1pPr>
          </a:lstStyle>
          <a:p>
            <a:r>
              <a:rPr lang="en-US" dirty="0"/>
              <a:t>Insert text here</a:t>
            </a:r>
          </a:p>
        </p:txBody>
      </p:sp>
      <p:sp>
        <p:nvSpPr>
          <p:cNvPr id="18" name="Text Placeholder 2">
            <a:extLst>
              <a:ext uri="{FF2B5EF4-FFF2-40B4-BE49-F238E27FC236}">
                <a16:creationId xmlns:a16="http://schemas.microsoft.com/office/drawing/2014/main" id="{6ACDC650-288E-4CF5-8546-9F2D5CEC8868}"/>
              </a:ext>
            </a:extLst>
          </p:cNvPr>
          <p:cNvSpPr>
            <a:spLocks noGrp="1"/>
          </p:cNvSpPr>
          <p:nvPr>
            <p:ph type="body" sz="quarter" idx="16" hasCustomPrompt="1"/>
          </p:nvPr>
        </p:nvSpPr>
        <p:spPr>
          <a:xfrm>
            <a:off x="6297611" y="2003375"/>
            <a:ext cx="5094288" cy="526767"/>
          </a:xfrm>
          <a:prstGeom prst="rect">
            <a:avLst/>
          </a:prstGeom>
        </p:spPr>
        <p:txBody>
          <a:bodyPr/>
          <a:lstStyle>
            <a:lvl1pPr marL="0" indent="0">
              <a:buNone/>
              <a:defRPr b="1">
                <a:solidFill>
                  <a:schemeClr val="accent4"/>
                </a:solidFill>
              </a:defRPr>
            </a:lvl1pPr>
          </a:lstStyle>
          <a:p>
            <a:pPr lvl="0"/>
            <a:r>
              <a:rPr lang="en-US" dirty="0"/>
              <a:t>Insert subtitle here</a:t>
            </a:r>
          </a:p>
        </p:txBody>
      </p:sp>
      <p:sp>
        <p:nvSpPr>
          <p:cNvPr id="17" name="Content Placeholder 10">
            <a:extLst>
              <a:ext uri="{FF2B5EF4-FFF2-40B4-BE49-F238E27FC236}">
                <a16:creationId xmlns:a16="http://schemas.microsoft.com/office/drawing/2014/main" id="{956E1F7E-0B80-40DB-8F21-F06D9DD56264}"/>
              </a:ext>
            </a:extLst>
          </p:cNvPr>
          <p:cNvSpPr>
            <a:spLocks noGrp="1"/>
          </p:cNvSpPr>
          <p:nvPr>
            <p:ph idx="13" hasCustomPrompt="1"/>
          </p:nvPr>
        </p:nvSpPr>
        <p:spPr>
          <a:xfrm>
            <a:off x="6297226" y="2551176"/>
            <a:ext cx="5094673" cy="3273552"/>
          </a:xfrm>
          <a:prstGeom prst="rect">
            <a:avLst/>
          </a:prstGeom>
        </p:spPr>
        <p:txBody>
          <a:bodyPr>
            <a:normAutofit/>
          </a:bodyPr>
          <a:lstStyle>
            <a:lvl1pPr>
              <a:lnSpc>
                <a:spcPct val="100000"/>
              </a:lnSpc>
              <a:defRPr sz="1800"/>
            </a:lvl1pPr>
          </a:lstStyle>
          <a:p>
            <a:r>
              <a:rPr lang="en-US" dirty="0"/>
              <a:t>Insert text here</a:t>
            </a:r>
          </a:p>
        </p:txBody>
      </p:sp>
      <p:cxnSp>
        <p:nvCxnSpPr>
          <p:cNvPr id="12" name="Straight Connector 11">
            <a:extLst>
              <a:ext uri="{FF2B5EF4-FFF2-40B4-BE49-F238E27FC236}">
                <a16:creationId xmlns:a16="http://schemas.microsoft.com/office/drawing/2014/main" id="{D91B92C0-6B36-412A-9A49-16AB59FFBEEC}"/>
              </a:ext>
              <a:ext uri="{C183D7F6-B498-43B3-948B-1728B52AA6E4}">
                <adec:decorative xmlns:adec="http://schemas.microsoft.com/office/drawing/2017/decorative" val="1"/>
              </a:ext>
            </a:extLst>
          </p:cNvPr>
          <p:cNvCxnSpPr>
            <a:cxnSpLocks/>
          </p:cNvCxnSpPr>
          <p:nvPr userDrawn="1"/>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Footer Placeholder 7">
            <a:extLst>
              <a:ext uri="{FF2B5EF4-FFF2-40B4-BE49-F238E27FC236}">
                <a16:creationId xmlns:a16="http://schemas.microsoft.com/office/drawing/2014/main" id="{B4EFB36A-E4FD-4966-A091-9BDAF29916F8}"/>
              </a:ext>
            </a:extLst>
          </p:cNvPr>
          <p:cNvSpPr>
            <a:spLocks noGrp="1"/>
          </p:cNvSpPr>
          <p:nvPr>
            <p:ph type="ftr" sz="quarter" idx="11"/>
          </p:nvPr>
        </p:nvSpPr>
        <p:spPr>
          <a:xfrm>
            <a:off x="715383" y="6356350"/>
            <a:ext cx="4539727" cy="365125"/>
          </a:xfrm>
        </p:spPr>
        <p:txBody>
          <a:bodyPr/>
          <a:lstStyle>
            <a:lvl1pPr>
              <a:defRPr/>
            </a:lvl1pPr>
          </a:lstStyle>
          <a:p>
            <a:r>
              <a:rPr lang="en-US" dirty="0"/>
              <a:t>PRESENTATION TITLE</a:t>
            </a:r>
          </a:p>
        </p:txBody>
      </p:sp>
      <p:sp>
        <p:nvSpPr>
          <p:cNvPr id="14" name="Date Placeholder 6">
            <a:extLst>
              <a:ext uri="{FF2B5EF4-FFF2-40B4-BE49-F238E27FC236}">
                <a16:creationId xmlns:a16="http://schemas.microsoft.com/office/drawing/2014/main" id="{9B52EA1F-D8D0-4F42-B00A-F0E943F82E57}"/>
              </a:ext>
            </a:extLst>
          </p:cNvPr>
          <p:cNvSpPr>
            <a:spLocks noGrp="1"/>
          </p:cNvSpPr>
          <p:nvPr>
            <p:ph type="dt" sz="half" idx="10"/>
          </p:nvPr>
        </p:nvSpPr>
        <p:spPr>
          <a:xfrm>
            <a:off x="8369448" y="6356350"/>
            <a:ext cx="2592594" cy="365125"/>
          </a:xfrm>
        </p:spPr>
        <p:txBody>
          <a:bodyPr/>
          <a:lstStyle/>
          <a:p>
            <a:r>
              <a:rPr lang="en-US"/>
              <a:t>2/11/20XX</a:t>
            </a:r>
          </a:p>
        </p:txBody>
      </p:sp>
      <p:sp>
        <p:nvSpPr>
          <p:cNvPr id="15" name="Slide Number Placeholder 8">
            <a:extLst>
              <a:ext uri="{FF2B5EF4-FFF2-40B4-BE49-F238E27FC236}">
                <a16:creationId xmlns:a16="http://schemas.microsoft.com/office/drawing/2014/main" id="{498A6230-35B8-4147-9494-90708BFC3330}"/>
              </a:ext>
            </a:extLst>
          </p:cNvPr>
          <p:cNvSpPr>
            <a:spLocks noGrp="1"/>
          </p:cNvSpPr>
          <p:nvPr>
            <p:ph type="sldNum" sz="quarter" idx="12"/>
          </p:nvPr>
        </p:nvSpPr>
        <p:spPr>
          <a:xfrm>
            <a:off x="10919012" y="6356350"/>
            <a:ext cx="672354" cy="365125"/>
          </a:xfrm>
        </p:spPr>
        <p:txBody>
          <a:bodyPr/>
          <a:lstStyle/>
          <a:p>
            <a:fld id="{E30AF5A0-43BB-4336-8627-9123B9144D80}" type="slidenum">
              <a:rPr lang="en-US" smtClean="0"/>
              <a:t>‹#›</a:t>
            </a:fld>
            <a:endParaRPr lang="en-US"/>
          </a:p>
        </p:txBody>
      </p:sp>
    </p:spTree>
    <p:extLst>
      <p:ext uri="{BB962C8B-B14F-4D97-AF65-F5344CB8AC3E}">
        <p14:creationId xmlns:p14="http://schemas.microsoft.com/office/powerpoint/2010/main" val="101932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3 Column">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CC332FB-CD3F-4398-958A-CBE45129A19A}"/>
              </a:ext>
              <a:ext uri="{C183D7F6-B498-43B3-948B-1728B52AA6E4}">
                <adec:decorative xmlns:adec="http://schemas.microsoft.com/office/drawing/2017/decorative" val="1"/>
              </a:ext>
            </a:extLst>
          </p:cNvPr>
          <p:cNvCxnSpPr>
            <a:cxnSpLocks/>
          </p:cNvCxnSpPr>
          <p:nvPr userDrawn="1"/>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itle 9">
            <a:extLst>
              <a:ext uri="{FF2B5EF4-FFF2-40B4-BE49-F238E27FC236}">
                <a16:creationId xmlns:a16="http://schemas.microsoft.com/office/drawing/2014/main" id="{E566CA14-5018-43EE-BB8F-E12209B2C3BD}"/>
              </a:ext>
            </a:extLst>
          </p:cNvPr>
          <p:cNvSpPr>
            <a:spLocks noGrp="1"/>
          </p:cNvSpPr>
          <p:nvPr>
            <p:ph type="title"/>
          </p:nvPr>
        </p:nvSpPr>
        <p:spPr>
          <a:xfrm>
            <a:off x="700087" y="909638"/>
            <a:ext cx="10691813" cy="810192"/>
          </a:xfrm>
          <a:prstGeom prst="rect">
            <a:avLst/>
          </a:prstGeom>
        </p:spPr>
        <p:txBody>
          <a:bodyPr/>
          <a:lstStyle/>
          <a:p>
            <a:r>
              <a:rPr lang="en-US"/>
              <a:t>Click to edit Master title style</a:t>
            </a:r>
            <a:endParaRPr lang="en-US" dirty="0"/>
          </a:p>
        </p:txBody>
      </p:sp>
      <p:sp>
        <p:nvSpPr>
          <p:cNvPr id="14" name="Text Placeholder 2">
            <a:extLst>
              <a:ext uri="{FF2B5EF4-FFF2-40B4-BE49-F238E27FC236}">
                <a16:creationId xmlns:a16="http://schemas.microsoft.com/office/drawing/2014/main" id="{1A76201F-C7C2-400C-BE9B-F185A832CC24}"/>
              </a:ext>
            </a:extLst>
          </p:cNvPr>
          <p:cNvSpPr>
            <a:spLocks noGrp="1"/>
          </p:cNvSpPr>
          <p:nvPr>
            <p:ph type="body" sz="quarter" idx="15" hasCustomPrompt="1"/>
          </p:nvPr>
        </p:nvSpPr>
        <p:spPr>
          <a:xfrm>
            <a:off x="800099" y="2005870"/>
            <a:ext cx="3390161" cy="526756"/>
          </a:xfrm>
          <a:prstGeom prst="rect">
            <a:avLst/>
          </a:prstGeom>
        </p:spPr>
        <p:txBody>
          <a:bodyPr/>
          <a:lstStyle>
            <a:lvl1pPr marL="0" indent="0">
              <a:buNone/>
              <a:defRPr b="1">
                <a:solidFill>
                  <a:schemeClr val="accent4"/>
                </a:solidFill>
              </a:defRPr>
            </a:lvl1pPr>
          </a:lstStyle>
          <a:p>
            <a:pPr lvl="0"/>
            <a:r>
              <a:rPr lang="en-US" dirty="0"/>
              <a:t>Insert subtitle here</a:t>
            </a:r>
          </a:p>
        </p:txBody>
      </p:sp>
      <p:sp>
        <p:nvSpPr>
          <p:cNvPr id="9" name="Content Placeholder 10">
            <a:extLst>
              <a:ext uri="{FF2B5EF4-FFF2-40B4-BE49-F238E27FC236}">
                <a16:creationId xmlns:a16="http://schemas.microsoft.com/office/drawing/2014/main" id="{A742F7E8-0787-4D2C-B53F-B62C309ED6D6}"/>
              </a:ext>
            </a:extLst>
          </p:cNvPr>
          <p:cNvSpPr>
            <a:spLocks noGrp="1"/>
          </p:cNvSpPr>
          <p:nvPr>
            <p:ph idx="1" hasCustomPrompt="1"/>
          </p:nvPr>
        </p:nvSpPr>
        <p:spPr>
          <a:xfrm>
            <a:off x="800099" y="2552345"/>
            <a:ext cx="3390161" cy="3272810"/>
          </a:xfrm>
          <a:prstGeom prst="rect">
            <a:avLst/>
          </a:prstGeom>
        </p:spPr>
        <p:txBody>
          <a:bodyPr>
            <a:normAutofit/>
          </a:bodyPr>
          <a:lstStyle>
            <a:lvl1pPr>
              <a:lnSpc>
                <a:spcPct val="100000"/>
              </a:lnSpc>
              <a:defRPr sz="1800"/>
            </a:lvl1pPr>
          </a:lstStyle>
          <a:p>
            <a:r>
              <a:rPr lang="en-US" dirty="0"/>
              <a:t>Insert text here</a:t>
            </a:r>
          </a:p>
        </p:txBody>
      </p:sp>
      <p:sp>
        <p:nvSpPr>
          <p:cNvPr id="17" name="Text Placeholder 2">
            <a:extLst>
              <a:ext uri="{FF2B5EF4-FFF2-40B4-BE49-F238E27FC236}">
                <a16:creationId xmlns:a16="http://schemas.microsoft.com/office/drawing/2014/main" id="{ED178B9A-B987-49A0-B73F-70B855C42403}"/>
              </a:ext>
            </a:extLst>
          </p:cNvPr>
          <p:cNvSpPr>
            <a:spLocks noGrp="1"/>
          </p:cNvSpPr>
          <p:nvPr>
            <p:ph type="body" sz="quarter" idx="16" hasCustomPrompt="1"/>
          </p:nvPr>
        </p:nvSpPr>
        <p:spPr>
          <a:xfrm>
            <a:off x="4400919" y="2005870"/>
            <a:ext cx="3390161" cy="526756"/>
          </a:xfrm>
          <a:prstGeom prst="rect">
            <a:avLst/>
          </a:prstGeom>
        </p:spPr>
        <p:txBody>
          <a:bodyPr/>
          <a:lstStyle>
            <a:lvl1pPr marL="0" indent="0">
              <a:buNone/>
              <a:defRPr b="1">
                <a:solidFill>
                  <a:schemeClr val="accent4"/>
                </a:solidFill>
              </a:defRPr>
            </a:lvl1pPr>
          </a:lstStyle>
          <a:p>
            <a:pPr lvl="0"/>
            <a:r>
              <a:rPr lang="en-US" dirty="0"/>
              <a:t>Insert subtitle here</a:t>
            </a:r>
          </a:p>
        </p:txBody>
      </p:sp>
      <p:sp>
        <p:nvSpPr>
          <p:cNvPr id="15" name="Content Placeholder 10">
            <a:extLst>
              <a:ext uri="{FF2B5EF4-FFF2-40B4-BE49-F238E27FC236}">
                <a16:creationId xmlns:a16="http://schemas.microsoft.com/office/drawing/2014/main" id="{407D5990-6E05-4ECC-B930-EA5CF0774CFB}"/>
              </a:ext>
            </a:extLst>
          </p:cNvPr>
          <p:cNvSpPr>
            <a:spLocks noGrp="1"/>
          </p:cNvSpPr>
          <p:nvPr>
            <p:ph idx="13" hasCustomPrompt="1"/>
          </p:nvPr>
        </p:nvSpPr>
        <p:spPr>
          <a:xfrm>
            <a:off x="4400919" y="2552345"/>
            <a:ext cx="3390161" cy="3272810"/>
          </a:xfrm>
          <a:prstGeom prst="rect">
            <a:avLst/>
          </a:prstGeom>
        </p:spPr>
        <p:txBody>
          <a:bodyPr>
            <a:normAutofit/>
          </a:bodyPr>
          <a:lstStyle>
            <a:lvl1pPr>
              <a:lnSpc>
                <a:spcPct val="100000"/>
              </a:lnSpc>
              <a:defRPr sz="1800"/>
            </a:lvl1pPr>
          </a:lstStyle>
          <a:p>
            <a:r>
              <a:rPr lang="en-US" dirty="0"/>
              <a:t>Insert text here</a:t>
            </a:r>
          </a:p>
        </p:txBody>
      </p:sp>
      <p:sp>
        <p:nvSpPr>
          <p:cNvPr id="18" name="Text Placeholder 2">
            <a:extLst>
              <a:ext uri="{FF2B5EF4-FFF2-40B4-BE49-F238E27FC236}">
                <a16:creationId xmlns:a16="http://schemas.microsoft.com/office/drawing/2014/main" id="{C6A58550-98E5-4548-82F6-EE971733A79D}"/>
              </a:ext>
            </a:extLst>
          </p:cNvPr>
          <p:cNvSpPr>
            <a:spLocks noGrp="1"/>
          </p:cNvSpPr>
          <p:nvPr>
            <p:ph type="body" sz="quarter" idx="17" hasCustomPrompt="1"/>
          </p:nvPr>
        </p:nvSpPr>
        <p:spPr>
          <a:xfrm>
            <a:off x="8001739" y="2005870"/>
            <a:ext cx="3390161" cy="526756"/>
          </a:xfrm>
          <a:prstGeom prst="rect">
            <a:avLst/>
          </a:prstGeom>
        </p:spPr>
        <p:txBody>
          <a:bodyPr/>
          <a:lstStyle>
            <a:lvl1pPr marL="0" indent="0">
              <a:buNone/>
              <a:defRPr b="1">
                <a:solidFill>
                  <a:schemeClr val="accent4"/>
                </a:solidFill>
              </a:defRPr>
            </a:lvl1pPr>
          </a:lstStyle>
          <a:p>
            <a:pPr lvl="0"/>
            <a:r>
              <a:rPr lang="en-US" dirty="0"/>
              <a:t>Insert subtitle here</a:t>
            </a:r>
          </a:p>
        </p:txBody>
      </p:sp>
      <p:sp>
        <p:nvSpPr>
          <p:cNvPr id="16" name="Content Placeholder 10">
            <a:extLst>
              <a:ext uri="{FF2B5EF4-FFF2-40B4-BE49-F238E27FC236}">
                <a16:creationId xmlns:a16="http://schemas.microsoft.com/office/drawing/2014/main" id="{6B90AFA0-EDA3-4F21-A480-F56AA1D0BEB6}"/>
              </a:ext>
            </a:extLst>
          </p:cNvPr>
          <p:cNvSpPr>
            <a:spLocks noGrp="1"/>
          </p:cNvSpPr>
          <p:nvPr>
            <p:ph idx="14" hasCustomPrompt="1"/>
          </p:nvPr>
        </p:nvSpPr>
        <p:spPr>
          <a:xfrm>
            <a:off x="8001739" y="2552345"/>
            <a:ext cx="3390161" cy="3272810"/>
          </a:xfrm>
          <a:prstGeom prst="rect">
            <a:avLst/>
          </a:prstGeom>
        </p:spPr>
        <p:txBody>
          <a:bodyPr>
            <a:normAutofit/>
          </a:bodyPr>
          <a:lstStyle>
            <a:lvl1pPr>
              <a:lnSpc>
                <a:spcPct val="100000"/>
              </a:lnSpc>
              <a:defRPr sz="1800"/>
            </a:lvl1pPr>
          </a:lstStyle>
          <a:p>
            <a:r>
              <a:rPr lang="en-US" dirty="0"/>
              <a:t>Insert text here</a:t>
            </a:r>
          </a:p>
        </p:txBody>
      </p:sp>
      <p:cxnSp>
        <p:nvCxnSpPr>
          <p:cNvPr id="10" name="Straight Connector 9">
            <a:extLst>
              <a:ext uri="{FF2B5EF4-FFF2-40B4-BE49-F238E27FC236}">
                <a16:creationId xmlns:a16="http://schemas.microsoft.com/office/drawing/2014/main" id="{9346E7C8-F905-4B13-8FD6-185A0418404C}"/>
              </a:ext>
              <a:ext uri="{C183D7F6-B498-43B3-948B-1728B52AA6E4}">
                <adec:decorative xmlns:adec="http://schemas.microsoft.com/office/drawing/2017/decorative" val="1"/>
              </a:ext>
            </a:extLst>
          </p:cNvPr>
          <p:cNvCxnSpPr>
            <a:cxnSpLocks/>
          </p:cNvCxnSpPr>
          <p:nvPr userDrawn="1"/>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Footer Placeholder 7">
            <a:extLst>
              <a:ext uri="{FF2B5EF4-FFF2-40B4-BE49-F238E27FC236}">
                <a16:creationId xmlns:a16="http://schemas.microsoft.com/office/drawing/2014/main" id="{A0E3EE3A-87F3-4F60-90D8-938E4BBC2B4D}"/>
              </a:ext>
            </a:extLst>
          </p:cNvPr>
          <p:cNvSpPr>
            <a:spLocks noGrp="1"/>
          </p:cNvSpPr>
          <p:nvPr>
            <p:ph type="ftr" sz="quarter" idx="11"/>
          </p:nvPr>
        </p:nvSpPr>
        <p:spPr>
          <a:xfrm>
            <a:off x="715383" y="6356350"/>
            <a:ext cx="4539727" cy="365125"/>
          </a:xfrm>
        </p:spPr>
        <p:txBody>
          <a:bodyPr/>
          <a:lstStyle>
            <a:lvl1pPr>
              <a:defRPr/>
            </a:lvl1pPr>
          </a:lstStyle>
          <a:p>
            <a:r>
              <a:rPr lang="en-US" dirty="0"/>
              <a:t>PRESENTATION TITLE</a:t>
            </a:r>
          </a:p>
        </p:txBody>
      </p:sp>
      <p:sp>
        <p:nvSpPr>
          <p:cNvPr id="12" name="Date Placeholder 6">
            <a:extLst>
              <a:ext uri="{FF2B5EF4-FFF2-40B4-BE49-F238E27FC236}">
                <a16:creationId xmlns:a16="http://schemas.microsoft.com/office/drawing/2014/main" id="{F1449B0C-8214-4186-9666-E63CCA09094E}"/>
              </a:ext>
            </a:extLst>
          </p:cNvPr>
          <p:cNvSpPr>
            <a:spLocks noGrp="1"/>
          </p:cNvSpPr>
          <p:nvPr>
            <p:ph type="dt" sz="half" idx="10"/>
          </p:nvPr>
        </p:nvSpPr>
        <p:spPr>
          <a:xfrm>
            <a:off x="8369448" y="6356350"/>
            <a:ext cx="2592594" cy="365125"/>
          </a:xfrm>
        </p:spPr>
        <p:txBody>
          <a:bodyPr/>
          <a:lstStyle/>
          <a:p>
            <a:r>
              <a:rPr lang="en-US"/>
              <a:t>2/11/20XX</a:t>
            </a:r>
          </a:p>
        </p:txBody>
      </p:sp>
      <p:sp>
        <p:nvSpPr>
          <p:cNvPr id="13" name="Slide Number Placeholder 8">
            <a:extLst>
              <a:ext uri="{FF2B5EF4-FFF2-40B4-BE49-F238E27FC236}">
                <a16:creationId xmlns:a16="http://schemas.microsoft.com/office/drawing/2014/main" id="{F5DDBFC0-CC80-4B03-B5F5-3C57166DCA88}"/>
              </a:ext>
            </a:extLst>
          </p:cNvPr>
          <p:cNvSpPr>
            <a:spLocks noGrp="1"/>
          </p:cNvSpPr>
          <p:nvPr>
            <p:ph type="sldNum" sz="quarter" idx="12"/>
          </p:nvPr>
        </p:nvSpPr>
        <p:spPr>
          <a:xfrm>
            <a:off x="10919012" y="6356350"/>
            <a:ext cx="672354" cy="365125"/>
          </a:xfrm>
        </p:spPr>
        <p:txBody>
          <a:bodyPr/>
          <a:lstStyle/>
          <a:p>
            <a:fld id="{E30AF5A0-43BB-4336-8627-9123B9144D80}" type="slidenum">
              <a:rPr lang="en-US" smtClean="0"/>
              <a:t>‹#›</a:t>
            </a:fld>
            <a:endParaRPr lang="en-US"/>
          </a:p>
        </p:txBody>
      </p:sp>
    </p:spTree>
    <p:extLst>
      <p:ext uri="{BB962C8B-B14F-4D97-AF65-F5344CB8AC3E}">
        <p14:creationId xmlns:p14="http://schemas.microsoft.com/office/powerpoint/2010/main" val="29864520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cxnSp>
        <p:nvCxnSpPr>
          <p:cNvPr id="28" name="Straight Connector 27">
            <a:extLst>
              <a:ext uri="{FF2B5EF4-FFF2-40B4-BE49-F238E27FC236}">
                <a16:creationId xmlns:a16="http://schemas.microsoft.com/office/drawing/2014/main" id="{F01BF5DB-2BF3-4196-B1CF-82B7CDCC02DC}"/>
              </a:ext>
              <a:ext uri="{C183D7F6-B498-43B3-948B-1728B52AA6E4}">
                <adec:decorative xmlns:adec="http://schemas.microsoft.com/office/drawing/2017/decorative" val="1"/>
              </a:ext>
            </a:extLst>
          </p:cNvPr>
          <p:cNvCxnSpPr>
            <a:cxnSpLocks/>
          </p:cNvCxnSpPr>
          <p:nvPr userDrawn="1"/>
        </p:nvCxnSpPr>
        <p:spPr>
          <a:xfrm>
            <a:off x="7987523" y="729692"/>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itle 12">
            <a:extLst>
              <a:ext uri="{FF2B5EF4-FFF2-40B4-BE49-F238E27FC236}">
                <a16:creationId xmlns:a16="http://schemas.microsoft.com/office/drawing/2014/main" id="{168DC13D-FFC6-4CC5-B9F8-B3B0961093A9}"/>
              </a:ext>
            </a:extLst>
          </p:cNvPr>
          <p:cNvSpPr>
            <a:spLocks noGrp="1"/>
          </p:cNvSpPr>
          <p:nvPr>
            <p:ph type="title"/>
          </p:nvPr>
        </p:nvSpPr>
        <p:spPr>
          <a:xfrm>
            <a:off x="7887511" y="909639"/>
            <a:ext cx="3703856" cy="1290636"/>
          </a:xfrm>
          <a:prstGeom prst="rect">
            <a:avLst/>
          </a:prstGeom>
        </p:spPr>
        <p:txBody>
          <a:bodyPr>
            <a:normAutofit/>
          </a:bodyPr>
          <a:lstStyle/>
          <a:p>
            <a:r>
              <a:rPr lang="en-US"/>
              <a:t>Click to edit Master title style</a:t>
            </a:r>
            <a:endParaRPr lang="en-US" dirty="0"/>
          </a:p>
        </p:txBody>
      </p:sp>
      <p:sp>
        <p:nvSpPr>
          <p:cNvPr id="51" name="Picture Placeholder 37">
            <a:extLst>
              <a:ext uri="{FF2B5EF4-FFF2-40B4-BE49-F238E27FC236}">
                <a16:creationId xmlns:a16="http://schemas.microsoft.com/office/drawing/2014/main" id="{F1AD5C34-DDA9-421B-A3C2-4D014B3D3FBD}"/>
              </a:ext>
            </a:extLst>
          </p:cNvPr>
          <p:cNvSpPr>
            <a:spLocks noGrp="1"/>
          </p:cNvSpPr>
          <p:nvPr>
            <p:ph type="pic" sz="quarter" idx="13" hasCustomPrompt="1"/>
          </p:nvPr>
        </p:nvSpPr>
        <p:spPr>
          <a:xfrm>
            <a:off x="715383" y="723900"/>
            <a:ext cx="3179762" cy="2160588"/>
          </a:xfrm>
          <a:prstGeom prst="rect">
            <a:avLst/>
          </a:prstGeom>
        </p:spPr>
        <p:txBody>
          <a:bodyPr/>
          <a:lstStyle>
            <a:lvl1pPr marL="0" indent="0" algn="ctr">
              <a:buNone/>
              <a:defRPr/>
            </a:lvl1pPr>
          </a:lstStyle>
          <a:p>
            <a:r>
              <a:rPr lang="en-US" dirty="0"/>
              <a:t>Insert photo here</a:t>
            </a:r>
          </a:p>
        </p:txBody>
      </p:sp>
      <p:sp>
        <p:nvSpPr>
          <p:cNvPr id="53" name="Picture Placeholder 43">
            <a:extLst>
              <a:ext uri="{FF2B5EF4-FFF2-40B4-BE49-F238E27FC236}">
                <a16:creationId xmlns:a16="http://schemas.microsoft.com/office/drawing/2014/main" id="{11508423-C6F4-4605-9E6D-1ED73334D0F5}"/>
              </a:ext>
            </a:extLst>
          </p:cNvPr>
          <p:cNvSpPr>
            <a:spLocks noGrp="1"/>
          </p:cNvSpPr>
          <p:nvPr>
            <p:ph type="pic" sz="quarter" idx="15" hasCustomPrompt="1"/>
          </p:nvPr>
        </p:nvSpPr>
        <p:spPr>
          <a:xfrm>
            <a:off x="715383" y="3048000"/>
            <a:ext cx="3178175" cy="3086100"/>
          </a:xfrm>
          <a:prstGeom prst="rect">
            <a:avLst/>
          </a:prstGeom>
        </p:spPr>
        <p:txBody>
          <a:bodyPr/>
          <a:lstStyle>
            <a:lvl1pPr marL="0" indent="0" algn="ctr">
              <a:buNone/>
              <a:defRPr/>
            </a:lvl1pPr>
          </a:lstStyle>
          <a:p>
            <a:r>
              <a:rPr lang="en-US" dirty="0"/>
              <a:t>Insert photo here</a:t>
            </a:r>
          </a:p>
        </p:txBody>
      </p:sp>
      <p:sp>
        <p:nvSpPr>
          <p:cNvPr id="57" name="Picture Placeholder 55">
            <a:extLst>
              <a:ext uri="{FF2B5EF4-FFF2-40B4-BE49-F238E27FC236}">
                <a16:creationId xmlns:a16="http://schemas.microsoft.com/office/drawing/2014/main" id="{1692DD91-8169-4A90-9D17-8A60286225FF}"/>
              </a:ext>
            </a:extLst>
          </p:cNvPr>
          <p:cNvSpPr>
            <a:spLocks noGrp="1"/>
          </p:cNvSpPr>
          <p:nvPr>
            <p:ph type="pic" sz="quarter" idx="17" hasCustomPrompt="1"/>
          </p:nvPr>
        </p:nvSpPr>
        <p:spPr>
          <a:xfrm>
            <a:off x="4040188" y="723900"/>
            <a:ext cx="3371850" cy="3159125"/>
          </a:xfrm>
          <a:prstGeom prst="rect">
            <a:avLst/>
          </a:prstGeom>
        </p:spPr>
        <p:txBody>
          <a:bodyPr/>
          <a:lstStyle>
            <a:lvl1pPr marL="0" indent="0" algn="ctr">
              <a:buNone/>
              <a:defRPr/>
            </a:lvl1pPr>
          </a:lstStyle>
          <a:p>
            <a:r>
              <a:rPr lang="en-US" dirty="0"/>
              <a:t>Insert photo here</a:t>
            </a:r>
          </a:p>
        </p:txBody>
      </p:sp>
      <p:sp>
        <p:nvSpPr>
          <p:cNvPr id="54" name="Picture Placeholder 45">
            <a:extLst>
              <a:ext uri="{FF2B5EF4-FFF2-40B4-BE49-F238E27FC236}">
                <a16:creationId xmlns:a16="http://schemas.microsoft.com/office/drawing/2014/main" id="{30A5BEAE-CA80-4FFD-8DD4-5B7413AF51D2}"/>
              </a:ext>
            </a:extLst>
          </p:cNvPr>
          <p:cNvSpPr>
            <a:spLocks noGrp="1"/>
          </p:cNvSpPr>
          <p:nvPr>
            <p:ph type="pic" sz="quarter" idx="16" hasCustomPrompt="1"/>
          </p:nvPr>
        </p:nvSpPr>
        <p:spPr>
          <a:xfrm>
            <a:off x="4039608" y="4038600"/>
            <a:ext cx="3371659" cy="2095500"/>
          </a:xfrm>
          <a:prstGeom prst="rect">
            <a:avLst/>
          </a:prstGeom>
        </p:spPr>
        <p:txBody>
          <a:bodyPr/>
          <a:lstStyle>
            <a:lvl1pPr marL="0" indent="0" algn="ctr">
              <a:buNone/>
              <a:defRPr/>
            </a:lvl1pPr>
          </a:lstStyle>
          <a:p>
            <a:r>
              <a:rPr lang="en-US" dirty="0"/>
              <a:t>Insert photo here</a:t>
            </a:r>
          </a:p>
        </p:txBody>
      </p:sp>
      <p:sp>
        <p:nvSpPr>
          <p:cNvPr id="29" name="Content Placeholder 14">
            <a:extLst>
              <a:ext uri="{FF2B5EF4-FFF2-40B4-BE49-F238E27FC236}">
                <a16:creationId xmlns:a16="http://schemas.microsoft.com/office/drawing/2014/main" id="{4B2044C0-1C45-402D-BC20-0EB82BDB4F68}"/>
              </a:ext>
            </a:extLst>
          </p:cNvPr>
          <p:cNvSpPr>
            <a:spLocks noGrp="1"/>
          </p:cNvSpPr>
          <p:nvPr>
            <p:ph idx="1"/>
          </p:nvPr>
        </p:nvSpPr>
        <p:spPr>
          <a:xfrm>
            <a:off x="7887510" y="2380221"/>
            <a:ext cx="3703856" cy="3866403"/>
          </a:xfrm>
          <a:prstGeom prst="rect">
            <a:avLst/>
          </a:prstGeom>
        </p:spPr>
        <p:txBody>
          <a:bodyPr>
            <a:normAutofit/>
          </a:bodyPr>
          <a:lstStyle>
            <a:lvl1pPr marL="0" indent="0">
              <a:lnSpc>
                <a:spcPct val="100000"/>
              </a:lnSpc>
              <a:buNone/>
              <a:defRPr sz="1800"/>
            </a:lvl1pPr>
          </a:lstStyle>
          <a:p>
            <a:pPr lvl="0"/>
            <a:r>
              <a:rPr lang="en-US"/>
              <a:t>Click to edit Master text styles</a:t>
            </a:r>
          </a:p>
        </p:txBody>
      </p:sp>
      <p:sp>
        <p:nvSpPr>
          <p:cNvPr id="34" name="Footer Placeholder 7">
            <a:extLst>
              <a:ext uri="{FF2B5EF4-FFF2-40B4-BE49-F238E27FC236}">
                <a16:creationId xmlns:a16="http://schemas.microsoft.com/office/drawing/2014/main" id="{30EE29E3-4F8E-469E-9B99-E29176094DE4}"/>
              </a:ext>
            </a:extLst>
          </p:cNvPr>
          <p:cNvSpPr>
            <a:spLocks noGrp="1"/>
          </p:cNvSpPr>
          <p:nvPr>
            <p:ph type="ftr" sz="quarter" idx="11"/>
          </p:nvPr>
        </p:nvSpPr>
        <p:spPr>
          <a:xfrm>
            <a:off x="715383" y="6356350"/>
            <a:ext cx="4539727" cy="365125"/>
          </a:xfrm>
        </p:spPr>
        <p:txBody>
          <a:bodyPr/>
          <a:lstStyle>
            <a:lvl1pPr>
              <a:defRPr/>
            </a:lvl1pPr>
          </a:lstStyle>
          <a:p>
            <a:r>
              <a:rPr lang="en-US" dirty="0"/>
              <a:t>PRESENTATION TITLE</a:t>
            </a:r>
          </a:p>
        </p:txBody>
      </p:sp>
      <p:sp>
        <p:nvSpPr>
          <p:cNvPr id="35" name="Date Placeholder 6">
            <a:extLst>
              <a:ext uri="{FF2B5EF4-FFF2-40B4-BE49-F238E27FC236}">
                <a16:creationId xmlns:a16="http://schemas.microsoft.com/office/drawing/2014/main" id="{58513823-D81E-4B8B-85E6-EB11EA54DF40}"/>
              </a:ext>
            </a:extLst>
          </p:cNvPr>
          <p:cNvSpPr>
            <a:spLocks noGrp="1"/>
          </p:cNvSpPr>
          <p:nvPr>
            <p:ph type="dt" sz="half" idx="10"/>
          </p:nvPr>
        </p:nvSpPr>
        <p:spPr>
          <a:xfrm>
            <a:off x="8369448" y="6356350"/>
            <a:ext cx="2592594" cy="365125"/>
          </a:xfrm>
        </p:spPr>
        <p:txBody>
          <a:bodyPr/>
          <a:lstStyle/>
          <a:p>
            <a:r>
              <a:rPr lang="en-US"/>
              <a:t>2/11/20XX</a:t>
            </a:r>
          </a:p>
        </p:txBody>
      </p:sp>
      <p:sp>
        <p:nvSpPr>
          <p:cNvPr id="36" name="Slide Number Placeholder 8">
            <a:extLst>
              <a:ext uri="{FF2B5EF4-FFF2-40B4-BE49-F238E27FC236}">
                <a16:creationId xmlns:a16="http://schemas.microsoft.com/office/drawing/2014/main" id="{9D43A613-4A7D-4C9F-B407-154A1FB83858}"/>
              </a:ext>
            </a:extLst>
          </p:cNvPr>
          <p:cNvSpPr>
            <a:spLocks noGrp="1"/>
          </p:cNvSpPr>
          <p:nvPr>
            <p:ph type="sldNum" sz="quarter" idx="12"/>
          </p:nvPr>
        </p:nvSpPr>
        <p:spPr>
          <a:xfrm>
            <a:off x="10919012" y="6356350"/>
            <a:ext cx="672354" cy="365125"/>
          </a:xfrm>
        </p:spPr>
        <p:txBody>
          <a:bodyPr/>
          <a:lstStyle/>
          <a:p>
            <a:fld id="{DE330D17-32E5-404A-9262-6A998ABC0878}" type="slidenum">
              <a:rPr lang="en-US" smtClean="0"/>
              <a:t>‹#›</a:t>
            </a:fld>
            <a:endParaRPr lang="en-US"/>
          </a:p>
        </p:txBody>
      </p:sp>
    </p:spTree>
    <p:extLst>
      <p:ext uri="{BB962C8B-B14F-4D97-AF65-F5344CB8AC3E}">
        <p14:creationId xmlns:p14="http://schemas.microsoft.com/office/powerpoint/2010/main" val="25227067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
    <p:bg>
      <p:bgPr>
        <a:solidFill>
          <a:schemeClr val="tx1"/>
        </a:solid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A2404A1-BF4E-4858-BD1C-1BEFE71B63DE}"/>
              </a:ext>
            </a:extLst>
          </p:cNvPr>
          <p:cNvSpPr>
            <a:spLocks noGrp="1"/>
          </p:cNvSpPr>
          <p:nvPr>
            <p:ph type="ctrTitle" hasCustomPrompt="1"/>
          </p:nvPr>
        </p:nvSpPr>
        <p:spPr>
          <a:xfrm>
            <a:off x="695325" y="4296094"/>
            <a:ext cx="10782299" cy="1100621"/>
          </a:xfrm>
          <a:prstGeom prst="rect">
            <a:avLst/>
          </a:prstGeom>
        </p:spPr>
        <p:txBody>
          <a:bodyPr>
            <a:normAutofit/>
          </a:bodyPr>
          <a:lstStyle>
            <a:lvl1pPr>
              <a:defRPr>
                <a:solidFill>
                  <a:schemeClr val="bg1"/>
                </a:solidFill>
              </a:defRPr>
            </a:lvl1pPr>
          </a:lstStyle>
          <a:p>
            <a:r>
              <a:rPr lang="en-US" dirty="0"/>
              <a:t>Click to add title</a:t>
            </a:r>
          </a:p>
        </p:txBody>
      </p:sp>
      <p:sp>
        <p:nvSpPr>
          <p:cNvPr id="9" name="Subtitle 2">
            <a:extLst>
              <a:ext uri="{FF2B5EF4-FFF2-40B4-BE49-F238E27FC236}">
                <a16:creationId xmlns:a16="http://schemas.microsoft.com/office/drawing/2014/main" id="{B0053544-3012-4C81-98D6-E2665A3A3F5D}"/>
              </a:ext>
            </a:extLst>
          </p:cNvPr>
          <p:cNvSpPr>
            <a:spLocks noGrp="1"/>
          </p:cNvSpPr>
          <p:nvPr>
            <p:ph type="subTitle" idx="1" hasCustomPrompt="1"/>
          </p:nvPr>
        </p:nvSpPr>
        <p:spPr>
          <a:xfrm>
            <a:off x="695324" y="5533242"/>
            <a:ext cx="9972675" cy="543505"/>
          </a:xfrm>
          <a:prstGeom prst="rect">
            <a:avLst/>
          </a:prstGeom>
        </p:spPr>
        <p:txBody>
          <a:bodyPr anchor="t"/>
          <a:lstStyle>
            <a:lvl1pPr marL="0" indent="0">
              <a:buNone/>
              <a:defRPr sz="1800">
                <a:solidFill>
                  <a:schemeClr val="bg1"/>
                </a:solidFill>
              </a:defRPr>
            </a:lvl1pPr>
          </a:lstStyle>
          <a:p>
            <a:r>
              <a:rPr lang="en-US" dirty="0"/>
              <a:t>Click to add subtitle</a:t>
            </a:r>
          </a:p>
        </p:txBody>
      </p:sp>
      <p:sp>
        <p:nvSpPr>
          <p:cNvPr id="20" name="Picture Placeholder 16">
            <a:extLst>
              <a:ext uri="{FF2B5EF4-FFF2-40B4-BE49-F238E27FC236}">
                <a16:creationId xmlns:a16="http://schemas.microsoft.com/office/drawing/2014/main" id="{C177CBDB-952D-484B-B43B-F988558931C5}"/>
              </a:ext>
            </a:extLst>
          </p:cNvPr>
          <p:cNvSpPr>
            <a:spLocks noGrp="1"/>
          </p:cNvSpPr>
          <p:nvPr>
            <p:ph type="pic" sz="quarter" idx="13" hasCustomPrompt="1"/>
          </p:nvPr>
        </p:nvSpPr>
        <p:spPr>
          <a:xfrm>
            <a:off x="800100" y="727075"/>
            <a:ext cx="5176838" cy="3071813"/>
          </a:xfrm>
          <a:prstGeom prst="rect">
            <a:avLst/>
          </a:prstGeom>
        </p:spPr>
        <p:txBody>
          <a:bodyPr/>
          <a:lstStyle>
            <a:lvl1pPr marL="0" indent="0" algn="ctr">
              <a:buNone/>
              <a:defRPr>
                <a:solidFill>
                  <a:schemeClr val="bg1"/>
                </a:solidFill>
              </a:defRPr>
            </a:lvl1pPr>
          </a:lstStyle>
          <a:p>
            <a:r>
              <a:rPr lang="en-US" dirty="0"/>
              <a:t>Insert photo here</a:t>
            </a:r>
          </a:p>
        </p:txBody>
      </p:sp>
      <p:sp>
        <p:nvSpPr>
          <p:cNvPr id="21" name="Picture Placeholder 18">
            <a:extLst>
              <a:ext uri="{FF2B5EF4-FFF2-40B4-BE49-F238E27FC236}">
                <a16:creationId xmlns:a16="http://schemas.microsoft.com/office/drawing/2014/main" id="{D789E88D-76E7-4745-B062-102E233A6722}"/>
              </a:ext>
            </a:extLst>
          </p:cNvPr>
          <p:cNvSpPr>
            <a:spLocks noGrp="1"/>
          </p:cNvSpPr>
          <p:nvPr>
            <p:ph type="pic" sz="quarter" idx="14" hasCustomPrompt="1"/>
          </p:nvPr>
        </p:nvSpPr>
        <p:spPr>
          <a:xfrm>
            <a:off x="6146800" y="727075"/>
            <a:ext cx="5245100" cy="3070225"/>
          </a:xfrm>
          <a:prstGeom prst="rect">
            <a:avLst/>
          </a:prstGeom>
        </p:spPr>
        <p:txBody>
          <a:bodyPr/>
          <a:lstStyle>
            <a:lvl1pPr marL="0" indent="0" algn="ctr">
              <a:buNone/>
              <a:defRPr>
                <a:solidFill>
                  <a:schemeClr val="bg1"/>
                </a:solidFill>
              </a:defRPr>
            </a:lvl1pPr>
          </a:lstStyle>
          <a:p>
            <a:r>
              <a:rPr lang="en-US" dirty="0"/>
              <a:t>Insert photo here</a:t>
            </a:r>
          </a:p>
        </p:txBody>
      </p:sp>
      <p:cxnSp>
        <p:nvCxnSpPr>
          <p:cNvPr id="12" name="Straight Connector 11">
            <a:extLst>
              <a:ext uri="{FF2B5EF4-FFF2-40B4-BE49-F238E27FC236}">
                <a16:creationId xmlns:a16="http://schemas.microsoft.com/office/drawing/2014/main" id="{433A5CE3-0C01-4DBF-926A-2F9BFD0432AB}"/>
              </a:ext>
              <a:ext uri="{C183D7F6-B498-43B3-948B-1728B52AA6E4}">
                <adec:decorative xmlns:adec="http://schemas.microsoft.com/office/drawing/2017/decorative" val="1"/>
              </a:ext>
            </a:extLst>
          </p:cNvPr>
          <p:cNvCxnSpPr>
            <a:cxnSpLocks/>
          </p:cNvCxnSpPr>
          <p:nvPr userDrawn="1"/>
        </p:nvCxnSpPr>
        <p:spPr>
          <a:xfrm>
            <a:off x="800100" y="4144434"/>
            <a:ext cx="106299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Footer Placeholder 11">
            <a:extLst>
              <a:ext uri="{FF2B5EF4-FFF2-40B4-BE49-F238E27FC236}">
                <a16:creationId xmlns:a16="http://schemas.microsoft.com/office/drawing/2014/main" id="{083D82F8-F43B-4D01-891B-F77BC6F6F877}"/>
              </a:ext>
            </a:extLst>
          </p:cNvPr>
          <p:cNvSpPr>
            <a:spLocks noGrp="1"/>
          </p:cNvSpPr>
          <p:nvPr>
            <p:ph type="ftr" sz="quarter" idx="11"/>
          </p:nvPr>
        </p:nvSpPr>
        <p:spPr>
          <a:xfrm>
            <a:off x="715383" y="6356350"/>
            <a:ext cx="4539727" cy="365125"/>
          </a:xfrm>
        </p:spPr>
        <p:txBody>
          <a:bodyPr/>
          <a:lstStyle>
            <a:lvl1pPr>
              <a:defRPr>
                <a:solidFill>
                  <a:schemeClr val="bg1"/>
                </a:solidFill>
              </a:defRPr>
            </a:lvl1pPr>
          </a:lstStyle>
          <a:p>
            <a:r>
              <a:rPr lang="en-US" dirty="0"/>
              <a:t>PRESENTATION TITLE</a:t>
            </a:r>
          </a:p>
        </p:txBody>
      </p:sp>
      <p:sp>
        <p:nvSpPr>
          <p:cNvPr id="14" name="Date Placeholder 6">
            <a:extLst>
              <a:ext uri="{FF2B5EF4-FFF2-40B4-BE49-F238E27FC236}">
                <a16:creationId xmlns:a16="http://schemas.microsoft.com/office/drawing/2014/main" id="{B8CBC856-A31F-40C2-B7EA-91B860D3066C}"/>
              </a:ext>
            </a:extLst>
          </p:cNvPr>
          <p:cNvSpPr>
            <a:spLocks noGrp="1"/>
          </p:cNvSpPr>
          <p:nvPr>
            <p:ph type="dt" sz="half" idx="10"/>
          </p:nvPr>
        </p:nvSpPr>
        <p:spPr>
          <a:xfrm>
            <a:off x="8369448" y="6356350"/>
            <a:ext cx="2592594" cy="365125"/>
          </a:xfrm>
        </p:spPr>
        <p:txBody>
          <a:bodyPr/>
          <a:lstStyle>
            <a:lvl1pPr>
              <a:defRPr>
                <a:solidFill>
                  <a:schemeClr val="bg1"/>
                </a:solidFill>
              </a:defRPr>
            </a:lvl1pPr>
          </a:lstStyle>
          <a:p>
            <a:r>
              <a:rPr lang="en-US"/>
              <a:t>2/11/20XX</a:t>
            </a:r>
            <a:endParaRPr lang="en-US" dirty="0"/>
          </a:p>
        </p:txBody>
      </p:sp>
      <p:sp>
        <p:nvSpPr>
          <p:cNvPr id="15" name="Slide Number Placeholder 10">
            <a:extLst>
              <a:ext uri="{FF2B5EF4-FFF2-40B4-BE49-F238E27FC236}">
                <a16:creationId xmlns:a16="http://schemas.microsoft.com/office/drawing/2014/main" id="{966FFB51-C55B-469E-B3C6-1A6369920BE5}"/>
              </a:ext>
            </a:extLst>
          </p:cNvPr>
          <p:cNvSpPr>
            <a:spLocks noGrp="1"/>
          </p:cNvSpPr>
          <p:nvPr>
            <p:ph type="sldNum" sz="quarter" idx="12"/>
          </p:nvPr>
        </p:nvSpPr>
        <p:spPr>
          <a:xfrm>
            <a:off x="10919012" y="6356350"/>
            <a:ext cx="672354" cy="365125"/>
          </a:xfrm>
        </p:spPr>
        <p:txBody>
          <a:bodyPr/>
          <a:lstStyle>
            <a:lvl1pPr>
              <a:defRPr>
                <a:solidFill>
                  <a:schemeClr val="bg1"/>
                </a:solidFill>
              </a:defRPr>
            </a:lvl1pPr>
          </a:lstStyle>
          <a:p>
            <a:fld id="{A53D7EE4-1EDB-42FD-B6B7-A82C9F31F0F4}" type="slidenum">
              <a:rPr lang="en-US" smtClean="0"/>
              <a:pPr/>
              <a:t>‹#›</a:t>
            </a:fld>
            <a:endParaRPr lang="en-US" dirty="0"/>
          </a:p>
        </p:txBody>
      </p:sp>
    </p:spTree>
    <p:extLst>
      <p:ext uri="{BB962C8B-B14F-4D97-AF65-F5344CB8AC3E}">
        <p14:creationId xmlns:p14="http://schemas.microsoft.com/office/powerpoint/2010/main" val="33709773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532E3-D7C6-2DE3-1C0B-5CEC1BDE182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F7BD5EA-C9DA-0F39-345F-0C6D128C4C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63CD060-0D63-029D-96A6-B666895C1A69}"/>
              </a:ext>
            </a:extLst>
          </p:cNvPr>
          <p:cNvSpPr>
            <a:spLocks noGrp="1"/>
          </p:cNvSpPr>
          <p:nvPr>
            <p:ph type="dt" sz="half" idx="10"/>
          </p:nvPr>
        </p:nvSpPr>
        <p:spPr/>
        <p:txBody>
          <a:bodyPr/>
          <a:lstStyle/>
          <a:p>
            <a:fld id="{2C500535-B034-4295-8069-3E5406C089D7}" type="datetimeFigureOut">
              <a:rPr lang="en-US" smtClean="0"/>
              <a:t>2/4/2024</a:t>
            </a:fld>
            <a:endParaRPr lang="en-US"/>
          </a:p>
        </p:txBody>
      </p:sp>
      <p:sp>
        <p:nvSpPr>
          <p:cNvPr id="5" name="Footer Placeholder 4">
            <a:extLst>
              <a:ext uri="{FF2B5EF4-FFF2-40B4-BE49-F238E27FC236}">
                <a16:creationId xmlns:a16="http://schemas.microsoft.com/office/drawing/2014/main" id="{5CDBF457-382D-0D2D-D209-5B97EB5906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029694-C0E1-7629-4F98-CAA4EB178864}"/>
              </a:ext>
            </a:extLst>
          </p:cNvPr>
          <p:cNvSpPr>
            <a:spLocks noGrp="1"/>
          </p:cNvSpPr>
          <p:nvPr>
            <p:ph type="sldNum" sz="quarter" idx="12"/>
          </p:nvPr>
        </p:nvSpPr>
        <p:spPr/>
        <p:txBody>
          <a:bodyPr/>
          <a:lstStyle/>
          <a:p>
            <a:fld id="{3DB2A8CF-755A-4084-8B8A-94F579275F60}" type="slidenum">
              <a:rPr lang="en-US" smtClean="0"/>
              <a:t>‹#›</a:t>
            </a:fld>
            <a:endParaRPr lang="en-US"/>
          </a:p>
        </p:txBody>
      </p:sp>
    </p:spTree>
    <p:extLst>
      <p:ext uri="{BB962C8B-B14F-4D97-AF65-F5344CB8AC3E}">
        <p14:creationId xmlns:p14="http://schemas.microsoft.com/office/powerpoint/2010/main" val="21827905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AACE7-1931-96EF-3336-3A50D1B997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86C025-92DC-087E-179F-0B8B1CDC848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070FC9-3170-99E3-7BE8-97B658BE1A3A}"/>
              </a:ext>
            </a:extLst>
          </p:cNvPr>
          <p:cNvSpPr>
            <a:spLocks noGrp="1"/>
          </p:cNvSpPr>
          <p:nvPr>
            <p:ph type="dt" sz="half" idx="10"/>
          </p:nvPr>
        </p:nvSpPr>
        <p:spPr/>
        <p:txBody>
          <a:bodyPr/>
          <a:lstStyle/>
          <a:p>
            <a:fld id="{2C500535-B034-4295-8069-3E5406C089D7}" type="datetimeFigureOut">
              <a:rPr lang="en-US" smtClean="0"/>
              <a:t>2/4/2024</a:t>
            </a:fld>
            <a:endParaRPr lang="en-US"/>
          </a:p>
        </p:txBody>
      </p:sp>
      <p:sp>
        <p:nvSpPr>
          <p:cNvPr id="5" name="Footer Placeholder 4">
            <a:extLst>
              <a:ext uri="{FF2B5EF4-FFF2-40B4-BE49-F238E27FC236}">
                <a16:creationId xmlns:a16="http://schemas.microsoft.com/office/drawing/2014/main" id="{CA12C24C-9F86-32E7-80CB-26C0E1D95C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95B8EE-664D-E812-A78B-5E45AD82AB75}"/>
              </a:ext>
            </a:extLst>
          </p:cNvPr>
          <p:cNvSpPr>
            <a:spLocks noGrp="1"/>
          </p:cNvSpPr>
          <p:nvPr>
            <p:ph type="sldNum" sz="quarter" idx="12"/>
          </p:nvPr>
        </p:nvSpPr>
        <p:spPr/>
        <p:txBody>
          <a:bodyPr/>
          <a:lstStyle/>
          <a:p>
            <a:fld id="{3DB2A8CF-755A-4084-8B8A-94F579275F60}" type="slidenum">
              <a:rPr lang="en-US" smtClean="0"/>
              <a:t>‹#›</a:t>
            </a:fld>
            <a:endParaRPr lang="en-US"/>
          </a:p>
        </p:txBody>
      </p:sp>
    </p:spTree>
    <p:extLst>
      <p:ext uri="{BB962C8B-B14F-4D97-AF65-F5344CB8AC3E}">
        <p14:creationId xmlns:p14="http://schemas.microsoft.com/office/powerpoint/2010/main" val="33499502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2BBF6-D4E7-17B1-733F-ED8C3193C6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AAB031A-AD1A-F366-7A04-C507EE154C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C6AF2F4-00BE-FEB2-8CB9-DFC990E42892}"/>
              </a:ext>
            </a:extLst>
          </p:cNvPr>
          <p:cNvSpPr>
            <a:spLocks noGrp="1"/>
          </p:cNvSpPr>
          <p:nvPr>
            <p:ph type="dt" sz="half" idx="10"/>
          </p:nvPr>
        </p:nvSpPr>
        <p:spPr/>
        <p:txBody>
          <a:bodyPr/>
          <a:lstStyle/>
          <a:p>
            <a:fld id="{2C500535-B034-4295-8069-3E5406C089D7}" type="datetimeFigureOut">
              <a:rPr lang="en-US" smtClean="0"/>
              <a:t>2/4/2024</a:t>
            </a:fld>
            <a:endParaRPr lang="en-US"/>
          </a:p>
        </p:txBody>
      </p:sp>
      <p:sp>
        <p:nvSpPr>
          <p:cNvPr id="5" name="Footer Placeholder 4">
            <a:extLst>
              <a:ext uri="{FF2B5EF4-FFF2-40B4-BE49-F238E27FC236}">
                <a16:creationId xmlns:a16="http://schemas.microsoft.com/office/drawing/2014/main" id="{3EC297BD-965C-9381-9251-8642B10CE2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185345-F490-0629-2D81-FE97221F5A00}"/>
              </a:ext>
            </a:extLst>
          </p:cNvPr>
          <p:cNvSpPr>
            <a:spLocks noGrp="1"/>
          </p:cNvSpPr>
          <p:nvPr>
            <p:ph type="sldNum" sz="quarter" idx="12"/>
          </p:nvPr>
        </p:nvSpPr>
        <p:spPr/>
        <p:txBody>
          <a:bodyPr/>
          <a:lstStyle/>
          <a:p>
            <a:fld id="{3DB2A8CF-755A-4084-8B8A-94F579275F60}" type="slidenum">
              <a:rPr lang="en-US" smtClean="0"/>
              <a:t>‹#›</a:t>
            </a:fld>
            <a:endParaRPr lang="en-US"/>
          </a:p>
        </p:txBody>
      </p:sp>
    </p:spTree>
    <p:extLst>
      <p:ext uri="{BB962C8B-B14F-4D97-AF65-F5344CB8AC3E}">
        <p14:creationId xmlns:p14="http://schemas.microsoft.com/office/powerpoint/2010/main" val="37771716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AF167-334E-3B18-92F4-B3D9C13982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00F806-18C3-DB7A-B8D4-27D3A1D2C1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E334F8F-19ED-2D34-BA7B-3E75FE4D485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32420FE-2843-8AF6-5450-D99B2CBDF6F0}"/>
              </a:ext>
            </a:extLst>
          </p:cNvPr>
          <p:cNvSpPr>
            <a:spLocks noGrp="1"/>
          </p:cNvSpPr>
          <p:nvPr>
            <p:ph type="dt" sz="half" idx="10"/>
          </p:nvPr>
        </p:nvSpPr>
        <p:spPr/>
        <p:txBody>
          <a:bodyPr/>
          <a:lstStyle/>
          <a:p>
            <a:fld id="{2C500535-B034-4295-8069-3E5406C089D7}" type="datetimeFigureOut">
              <a:rPr lang="en-US" smtClean="0"/>
              <a:t>2/4/2024</a:t>
            </a:fld>
            <a:endParaRPr lang="en-US"/>
          </a:p>
        </p:txBody>
      </p:sp>
      <p:sp>
        <p:nvSpPr>
          <p:cNvPr id="6" name="Footer Placeholder 5">
            <a:extLst>
              <a:ext uri="{FF2B5EF4-FFF2-40B4-BE49-F238E27FC236}">
                <a16:creationId xmlns:a16="http://schemas.microsoft.com/office/drawing/2014/main" id="{0B9848E4-838B-AF99-E2DD-7B3CC0EA15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E0CB5E-F86C-BB6E-D095-D99C01EEC3B9}"/>
              </a:ext>
            </a:extLst>
          </p:cNvPr>
          <p:cNvSpPr>
            <a:spLocks noGrp="1"/>
          </p:cNvSpPr>
          <p:nvPr>
            <p:ph type="sldNum" sz="quarter" idx="12"/>
          </p:nvPr>
        </p:nvSpPr>
        <p:spPr/>
        <p:txBody>
          <a:bodyPr/>
          <a:lstStyle/>
          <a:p>
            <a:fld id="{3DB2A8CF-755A-4084-8B8A-94F579275F60}" type="slidenum">
              <a:rPr lang="en-US" smtClean="0"/>
              <a:t>‹#›</a:t>
            </a:fld>
            <a:endParaRPr lang="en-US"/>
          </a:p>
        </p:txBody>
      </p:sp>
    </p:spTree>
    <p:extLst>
      <p:ext uri="{BB962C8B-B14F-4D97-AF65-F5344CB8AC3E}">
        <p14:creationId xmlns:p14="http://schemas.microsoft.com/office/powerpoint/2010/main" val="15285347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509F6-95F7-FD22-B50D-A7241F2A5E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5CC1D0B-4833-E2C7-EF79-587F08D536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0DA3C73-7CCC-F7EC-3B03-A89AF4C7C5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D48F848-7792-4477-38D3-C3436967EB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4C6BBC8-7BAF-0F37-F625-DD0B3C0BC0D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7C8246-DA5E-87E4-6987-D30E145418BB}"/>
              </a:ext>
            </a:extLst>
          </p:cNvPr>
          <p:cNvSpPr>
            <a:spLocks noGrp="1"/>
          </p:cNvSpPr>
          <p:nvPr>
            <p:ph type="dt" sz="half" idx="10"/>
          </p:nvPr>
        </p:nvSpPr>
        <p:spPr/>
        <p:txBody>
          <a:bodyPr/>
          <a:lstStyle/>
          <a:p>
            <a:fld id="{2C500535-B034-4295-8069-3E5406C089D7}" type="datetimeFigureOut">
              <a:rPr lang="en-US" smtClean="0"/>
              <a:t>2/4/2024</a:t>
            </a:fld>
            <a:endParaRPr lang="en-US"/>
          </a:p>
        </p:txBody>
      </p:sp>
      <p:sp>
        <p:nvSpPr>
          <p:cNvPr id="8" name="Footer Placeholder 7">
            <a:extLst>
              <a:ext uri="{FF2B5EF4-FFF2-40B4-BE49-F238E27FC236}">
                <a16:creationId xmlns:a16="http://schemas.microsoft.com/office/drawing/2014/main" id="{ACE7326E-2733-D2CF-5826-22F39F4029F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5CD5EFF-D72C-3C37-AA9B-1F2D41E7966E}"/>
              </a:ext>
            </a:extLst>
          </p:cNvPr>
          <p:cNvSpPr>
            <a:spLocks noGrp="1"/>
          </p:cNvSpPr>
          <p:nvPr>
            <p:ph type="sldNum" sz="quarter" idx="12"/>
          </p:nvPr>
        </p:nvSpPr>
        <p:spPr/>
        <p:txBody>
          <a:bodyPr/>
          <a:lstStyle/>
          <a:p>
            <a:fld id="{3DB2A8CF-755A-4084-8B8A-94F579275F60}" type="slidenum">
              <a:rPr lang="en-US" smtClean="0"/>
              <a:t>‹#›</a:t>
            </a:fld>
            <a:endParaRPr lang="en-US"/>
          </a:p>
        </p:txBody>
      </p:sp>
    </p:spTree>
    <p:extLst>
      <p:ext uri="{BB962C8B-B14F-4D97-AF65-F5344CB8AC3E}">
        <p14:creationId xmlns:p14="http://schemas.microsoft.com/office/powerpoint/2010/main" val="15064182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99CB3-9651-192B-7844-FEEB4ECCBA7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FC14ACE-56E9-3EA3-70A8-C6253BC1834D}"/>
              </a:ext>
            </a:extLst>
          </p:cNvPr>
          <p:cNvSpPr>
            <a:spLocks noGrp="1"/>
          </p:cNvSpPr>
          <p:nvPr>
            <p:ph type="dt" sz="half" idx="10"/>
          </p:nvPr>
        </p:nvSpPr>
        <p:spPr/>
        <p:txBody>
          <a:bodyPr/>
          <a:lstStyle/>
          <a:p>
            <a:fld id="{2C500535-B034-4295-8069-3E5406C089D7}" type="datetimeFigureOut">
              <a:rPr lang="en-US" smtClean="0"/>
              <a:t>2/4/2024</a:t>
            </a:fld>
            <a:endParaRPr lang="en-US"/>
          </a:p>
        </p:txBody>
      </p:sp>
      <p:sp>
        <p:nvSpPr>
          <p:cNvPr id="4" name="Footer Placeholder 3">
            <a:extLst>
              <a:ext uri="{FF2B5EF4-FFF2-40B4-BE49-F238E27FC236}">
                <a16:creationId xmlns:a16="http://schemas.microsoft.com/office/drawing/2014/main" id="{40D1517B-F993-46A5-BCC0-90C6080CAA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2F360B-AADE-54E9-41D7-AF7B03AACB00}"/>
              </a:ext>
            </a:extLst>
          </p:cNvPr>
          <p:cNvSpPr>
            <a:spLocks noGrp="1"/>
          </p:cNvSpPr>
          <p:nvPr>
            <p:ph type="sldNum" sz="quarter" idx="12"/>
          </p:nvPr>
        </p:nvSpPr>
        <p:spPr/>
        <p:txBody>
          <a:bodyPr/>
          <a:lstStyle/>
          <a:p>
            <a:fld id="{3DB2A8CF-755A-4084-8B8A-94F579275F60}" type="slidenum">
              <a:rPr lang="en-US" smtClean="0"/>
              <a:t>‹#›</a:t>
            </a:fld>
            <a:endParaRPr lang="en-US"/>
          </a:p>
        </p:txBody>
      </p:sp>
    </p:spTree>
    <p:extLst>
      <p:ext uri="{BB962C8B-B14F-4D97-AF65-F5344CB8AC3E}">
        <p14:creationId xmlns:p14="http://schemas.microsoft.com/office/powerpoint/2010/main" val="133956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8695A76E-1EF3-4F47-9E87-6FCAB7D5DFE2}"/>
              </a:ext>
            </a:extLst>
          </p:cNvPr>
          <p:cNvSpPr>
            <a:spLocks noGrp="1"/>
          </p:cNvSpPr>
          <p:nvPr>
            <p:ph type="title"/>
          </p:nvPr>
        </p:nvSpPr>
        <p:spPr>
          <a:xfrm>
            <a:off x="5604846" y="860615"/>
            <a:ext cx="5922279" cy="1272986"/>
          </a:xfrm>
          <a:prstGeom prst="rect">
            <a:avLst/>
          </a:prstGeom>
        </p:spPr>
        <p:txBody>
          <a:bodyPr>
            <a:normAutofit/>
          </a:bodyPr>
          <a:lstStyle/>
          <a:p>
            <a:r>
              <a:rPr lang="en-US" sz="4000"/>
              <a:t>Click to edit Master title style</a:t>
            </a:r>
            <a:endParaRPr lang="en-US" sz="4000" dirty="0"/>
          </a:p>
        </p:txBody>
      </p:sp>
      <p:sp>
        <p:nvSpPr>
          <p:cNvPr id="18" name="Picture Placeholder 16">
            <a:extLst>
              <a:ext uri="{FF2B5EF4-FFF2-40B4-BE49-F238E27FC236}">
                <a16:creationId xmlns:a16="http://schemas.microsoft.com/office/drawing/2014/main" id="{EAD023B5-9ABC-4D4A-A1AD-D4D83D662192}"/>
              </a:ext>
            </a:extLst>
          </p:cNvPr>
          <p:cNvSpPr>
            <a:spLocks noGrp="1"/>
          </p:cNvSpPr>
          <p:nvPr>
            <p:ph type="pic" sz="quarter" idx="13" hasCustomPrompt="1"/>
          </p:nvPr>
        </p:nvSpPr>
        <p:spPr>
          <a:xfrm>
            <a:off x="-1" y="1"/>
            <a:ext cx="4876799" cy="6858000"/>
          </a:xfrm>
          <a:prstGeom prst="rect">
            <a:avLst/>
          </a:prstGeom>
        </p:spPr>
        <p:txBody>
          <a:bodyPr/>
          <a:lstStyle>
            <a:lvl1pPr marL="0" indent="0" algn="ctr">
              <a:buNone/>
              <a:defRPr/>
            </a:lvl1pPr>
          </a:lstStyle>
          <a:p>
            <a:r>
              <a:rPr lang="en-US" dirty="0"/>
              <a:t>Insert photo here</a:t>
            </a:r>
          </a:p>
        </p:txBody>
      </p:sp>
      <p:cxnSp>
        <p:nvCxnSpPr>
          <p:cNvPr id="10" name="Straight Connector 9">
            <a:extLst>
              <a:ext uri="{FF2B5EF4-FFF2-40B4-BE49-F238E27FC236}">
                <a16:creationId xmlns:a16="http://schemas.microsoft.com/office/drawing/2014/main" id="{C0AFB647-646C-4130-9EF5-C19C686B184A}"/>
              </a:ext>
              <a:ext uri="{C183D7F6-B498-43B3-948B-1728B52AA6E4}">
                <adec:decorative xmlns:adec="http://schemas.microsoft.com/office/drawing/2017/decorative" val="1"/>
              </a:ext>
            </a:extLst>
          </p:cNvPr>
          <p:cNvCxnSpPr>
            <a:cxnSpLocks/>
          </p:cNvCxnSpPr>
          <p:nvPr userDrawn="1"/>
        </p:nvCxnSpPr>
        <p:spPr>
          <a:xfrm>
            <a:off x="5715000" y="738013"/>
            <a:ext cx="56769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A09D5546-AD01-4B29-B174-EDA7105100BE}"/>
              </a:ext>
            </a:extLst>
          </p:cNvPr>
          <p:cNvSpPr>
            <a:spLocks noGrp="1"/>
          </p:cNvSpPr>
          <p:nvPr>
            <p:ph idx="1"/>
          </p:nvPr>
        </p:nvSpPr>
        <p:spPr>
          <a:xfrm>
            <a:off x="5566943" y="2133600"/>
            <a:ext cx="6005933" cy="3774464"/>
          </a:xfrm>
          <a:prstGeom prst="rect">
            <a:avLst/>
          </a:prstGeom>
        </p:spPr>
        <p:txBody>
          <a:bodyPr>
            <a:normAutofit/>
          </a:bodyPr>
          <a:lstStyle>
            <a:lvl1pPr marL="0" indent="0">
              <a:lnSpc>
                <a:spcPct val="100000"/>
              </a:lnSpc>
              <a:buNone/>
              <a:defRPr sz="1800"/>
            </a:lvl1pPr>
          </a:lstStyle>
          <a:p>
            <a:pPr lvl="0"/>
            <a:r>
              <a:rPr lang="en-US"/>
              <a:t>Click to edit Master text styles</a:t>
            </a:r>
          </a:p>
        </p:txBody>
      </p:sp>
      <p:cxnSp>
        <p:nvCxnSpPr>
          <p:cNvPr id="12" name="Straight Connector 11">
            <a:extLst>
              <a:ext uri="{FF2B5EF4-FFF2-40B4-BE49-F238E27FC236}">
                <a16:creationId xmlns:a16="http://schemas.microsoft.com/office/drawing/2014/main" id="{5C0A0972-FD9A-4E9D-A0A3-BD0AF8C7B74C}"/>
              </a:ext>
              <a:ext uri="{C183D7F6-B498-43B3-948B-1728B52AA6E4}">
                <adec:decorative xmlns:adec="http://schemas.microsoft.com/office/drawing/2017/decorative" val="1"/>
              </a:ext>
            </a:extLst>
          </p:cNvPr>
          <p:cNvCxnSpPr>
            <a:cxnSpLocks/>
          </p:cNvCxnSpPr>
          <p:nvPr userDrawn="1"/>
        </p:nvCxnSpPr>
        <p:spPr>
          <a:xfrm>
            <a:off x="5715000" y="6134100"/>
            <a:ext cx="5676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F3B2F557-7BE5-4154-A82F-928EE54A585D}"/>
              </a:ext>
            </a:extLst>
          </p:cNvPr>
          <p:cNvSpPr>
            <a:spLocks noGrp="1"/>
          </p:cNvSpPr>
          <p:nvPr>
            <p:ph type="ftr" sz="quarter" idx="11"/>
          </p:nvPr>
        </p:nvSpPr>
        <p:spPr>
          <a:xfrm>
            <a:off x="715383" y="6356350"/>
            <a:ext cx="4539727" cy="365125"/>
          </a:xfrm>
          <a:prstGeom prst="rect">
            <a:avLst/>
          </a:prstGeom>
        </p:spPr>
        <p:txBody>
          <a:bodyPr/>
          <a:lstStyle>
            <a:lvl1pPr>
              <a:defRPr>
                <a:solidFill>
                  <a:schemeClr val="bg1"/>
                </a:solidFill>
                <a:effectLst/>
              </a:defRPr>
            </a:lvl1pPr>
          </a:lstStyle>
          <a:p>
            <a:r>
              <a:rPr lang="en-US"/>
              <a:t>PRESENTATION TITLE</a:t>
            </a:r>
            <a:endParaRPr lang="en-US" dirty="0"/>
          </a:p>
        </p:txBody>
      </p:sp>
      <p:sp>
        <p:nvSpPr>
          <p:cNvPr id="14" name="Date Placeholder 3">
            <a:extLst>
              <a:ext uri="{FF2B5EF4-FFF2-40B4-BE49-F238E27FC236}">
                <a16:creationId xmlns:a16="http://schemas.microsoft.com/office/drawing/2014/main" id="{DE54A7E3-1026-464C-BB67-2D7F714067E7}"/>
              </a:ext>
            </a:extLst>
          </p:cNvPr>
          <p:cNvSpPr>
            <a:spLocks noGrp="1"/>
          </p:cNvSpPr>
          <p:nvPr>
            <p:ph type="dt" sz="half" idx="10"/>
          </p:nvPr>
        </p:nvSpPr>
        <p:spPr>
          <a:xfrm>
            <a:off x="8369448" y="6356350"/>
            <a:ext cx="2592594" cy="365125"/>
          </a:xfrm>
          <a:prstGeom prst="rect">
            <a:avLst/>
          </a:prstGeom>
        </p:spPr>
        <p:txBody>
          <a:bodyPr/>
          <a:lstStyle/>
          <a:p>
            <a:r>
              <a:rPr lang="en-US"/>
              <a:t>2/11/20XX</a:t>
            </a:r>
          </a:p>
        </p:txBody>
      </p:sp>
      <p:sp>
        <p:nvSpPr>
          <p:cNvPr id="15" name="Slide Number Placeholder 5">
            <a:extLst>
              <a:ext uri="{FF2B5EF4-FFF2-40B4-BE49-F238E27FC236}">
                <a16:creationId xmlns:a16="http://schemas.microsoft.com/office/drawing/2014/main" id="{F1723F54-B646-4D12-AEA1-08269C254710}"/>
              </a:ext>
            </a:extLst>
          </p:cNvPr>
          <p:cNvSpPr>
            <a:spLocks noGrp="1"/>
          </p:cNvSpPr>
          <p:nvPr>
            <p:ph type="sldNum" sz="quarter" idx="12"/>
          </p:nvPr>
        </p:nvSpPr>
        <p:spPr>
          <a:xfrm>
            <a:off x="10919012" y="6356350"/>
            <a:ext cx="672354" cy="365125"/>
          </a:xfrm>
          <a:prstGeom prst="rect">
            <a:avLst/>
          </a:prstGeom>
        </p:spPr>
        <p:txBody>
          <a:bodyPr/>
          <a:lstStyle/>
          <a:p>
            <a:fld id="{E30AF5A0-43BB-4336-8627-9123B9144D80}" type="slidenum">
              <a:rPr lang="en-US" smtClean="0"/>
              <a:t>‹#›</a:t>
            </a:fld>
            <a:endParaRPr lang="en-US"/>
          </a:p>
        </p:txBody>
      </p:sp>
    </p:spTree>
    <p:extLst>
      <p:ext uri="{BB962C8B-B14F-4D97-AF65-F5344CB8AC3E}">
        <p14:creationId xmlns:p14="http://schemas.microsoft.com/office/powerpoint/2010/main" val="31346485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29655C-9BE7-8853-2676-BA672FAC9B97}"/>
              </a:ext>
            </a:extLst>
          </p:cNvPr>
          <p:cNvSpPr>
            <a:spLocks noGrp="1"/>
          </p:cNvSpPr>
          <p:nvPr>
            <p:ph type="dt" sz="half" idx="10"/>
          </p:nvPr>
        </p:nvSpPr>
        <p:spPr/>
        <p:txBody>
          <a:bodyPr/>
          <a:lstStyle/>
          <a:p>
            <a:fld id="{2C500535-B034-4295-8069-3E5406C089D7}" type="datetimeFigureOut">
              <a:rPr lang="en-US" smtClean="0"/>
              <a:t>2/4/2024</a:t>
            </a:fld>
            <a:endParaRPr lang="en-US"/>
          </a:p>
        </p:txBody>
      </p:sp>
      <p:sp>
        <p:nvSpPr>
          <p:cNvPr id="3" name="Footer Placeholder 2">
            <a:extLst>
              <a:ext uri="{FF2B5EF4-FFF2-40B4-BE49-F238E27FC236}">
                <a16:creationId xmlns:a16="http://schemas.microsoft.com/office/drawing/2014/main" id="{0E433230-0579-C987-2965-3B5163DFD94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C6B139D-C7FC-9185-737F-8D986F482ADF}"/>
              </a:ext>
            </a:extLst>
          </p:cNvPr>
          <p:cNvSpPr>
            <a:spLocks noGrp="1"/>
          </p:cNvSpPr>
          <p:nvPr>
            <p:ph type="sldNum" sz="quarter" idx="12"/>
          </p:nvPr>
        </p:nvSpPr>
        <p:spPr/>
        <p:txBody>
          <a:bodyPr/>
          <a:lstStyle/>
          <a:p>
            <a:fld id="{3DB2A8CF-755A-4084-8B8A-94F579275F60}" type="slidenum">
              <a:rPr lang="en-US" smtClean="0"/>
              <a:t>‹#›</a:t>
            </a:fld>
            <a:endParaRPr lang="en-US"/>
          </a:p>
        </p:txBody>
      </p:sp>
    </p:spTree>
    <p:extLst>
      <p:ext uri="{BB962C8B-B14F-4D97-AF65-F5344CB8AC3E}">
        <p14:creationId xmlns:p14="http://schemas.microsoft.com/office/powerpoint/2010/main" val="10494072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EFABA-A74D-F6DE-224A-6B37F8BDEA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1886358-9FD0-20B7-FCFE-5E1D3AC1D6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3927E3D-DACE-0A12-62A4-2376EBCFA7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913451-9A76-7115-5762-74B437941D21}"/>
              </a:ext>
            </a:extLst>
          </p:cNvPr>
          <p:cNvSpPr>
            <a:spLocks noGrp="1"/>
          </p:cNvSpPr>
          <p:nvPr>
            <p:ph type="dt" sz="half" idx="10"/>
          </p:nvPr>
        </p:nvSpPr>
        <p:spPr/>
        <p:txBody>
          <a:bodyPr/>
          <a:lstStyle/>
          <a:p>
            <a:fld id="{2C500535-B034-4295-8069-3E5406C089D7}" type="datetimeFigureOut">
              <a:rPr lang="en-US" smtClean="0"/>
              <a:t>2/4/2024</a:t>
            </a:fld>
            <a:endParaRPr lang="en-US"/>
          </a:p>
        </p:txBody>
      </p:sp>
      <p:sp>
        <p:nvSpPr>
          <p:cNvPr id="6" name="Footer Placeholder 5">
            <a:extLst>
              <a:ext uri="{FF2B5EF4-FFF2-40B4-BE49-F238E27FC236}">
                <a16:creationId xmlns:a16="http://schemas.microsoft.com/office/drawing/2014/main" id="{59E2B38F-C030-3E27-AFC8-D42D5D3609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F3E7E9-8586-7925-2033-D3403669DF1E}"/>
              </a:ext>
            </a:extLst>
          </p:cNvPr>
          <p:cNvSpPr>
            <a:spLocks noGrp="1"/>
          </p:cNvSpPr>
          <p:nvPr>
            <p:ph type="sldNum" sz="quarter" idx="12"/>
          </p:nvPr>
        </p:nvSpPr>
        <p:spPr/>
        <p:txBody>
          <a:bodyPr/>
          <a:lstStyle/>
          <a:p>
            <a:fld id="{3DB2A8CF-755A-4084-8B8A-94F579275F60}" type="slidenum">
              <a:rPr lang="en-US" smtClean="0"/>
              <a:t>‹#›</a:t>
            </a:fld>
            <a:endParaRPr lang="en-US"/>
          </a:p>
        </p:txBody>
      </p:sp>
    </p:spTree>
    <p:extLst>
      <p:ext uri="{BB962C8B-B14F-4D97-AF65-F5344CB8AC3E}">
        <p14:creationId xmlns:p14="http://schemas.microsoft.com/office/powerpoint/2010/main" val="34013515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F3AFA-4870-979E-91F1-A0AC40BC1C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B8E4F19-F328-EBE1-853D-1E0D735C31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308FE72-4032-96EB-46AC-381D9D0A36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70C3B0-9EBA-1EEA-7A27-0BE93CA44B7D}"/>
              </a:ext>
            </a:extLst>
          </p:cNvPr>
          <p:cNvSpPr>
            <a:spLocks noGrp="1"/>
          </p:cNvSpPr>
          <p:nvPr>
            <p:ph type="dt" sz="half" idx="10"/>
          </p:nvPr>
        </p:nvSpPr>
        <p:spPr/>
        <p:txBody>
          <a:bodyPr/>
          <a:lstStyle/>
          <a:p>
            <a:fld id="{2C500535-B034-4295-8069-3E5406C089D7}" type="datetimeFigureOut">
              <a:rPr lang="en-US" smtClean="0"/>
              <a:t>2/4/2024</a:t>
            </a:fld>
            <a:endParaRPr lang="en-US"/>
          </a:p>
        </p:txBody>
      </p:sp>
      <p:sp>
        <p:nvSpPr>
          <p:cNvPr id="6" name="Footer Placeholder 5">
            <a:extLst>
              <a:ext uri="{FF2B5EF4-FFF2-40B4-BE49-F238E27FC236}">
                <a16:creationId xmlns:a16="http://schemas.microsoft.com/office/drawing/2014/main" id="{8B6DB8E1-AF55-CA18-0D49-61E9FA4F93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2C0D56-12B9-192B-C101-FEA681F6307A}"/>
              </a:ext>
            </a:extLst>
          </p:cNvPr>
          <p:cNvSpPr>
            <a:spLocks noGrp="1"/>
          </p:cNvSpPr>
          <p:nvPr>
            <p:ph type="sldNum" sz="quarter" idx="12"/>
          </p:nvPr>
        </p:nvSpPr>
        <p:spPr/>
        <p:txBody>
          <a:bodyPr/>
          <a:lstStyle/>
          <a:p>
            <a:fld id="{3DB2A8CF-755A-4084-8B8A-94F579275F60}" type="slidenum">
              <a:rPr lang="en-US" smtClean="0"/>
              <a:t>‹#›</a:t>
            </a:fld>
            <a:endParaRPr lang="en-US"/>
          </a:p>
        </p:txBody>
      </p:sp>
    </p:spTree>
    <p:extLst>
      <p:ext uri="{BB962C8B-B14F-4D97-AF65-F5344CB8AC3E}">
        <p14:creationId xmlns:p14="http://schemas.microsoft.com/office/powerpoint/2010/main" val="9143899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97B5F-9078-6CD7-6D90-91080F11851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5EA965D-F69E-D4BA-38C7-0D33E608F8A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C3E827-A544-04AE-073E-41D4EFC1AA34}"/>
              </a:ext>
            </a:extLst>
          </p:cNvPr>
          <p:cNvSpPr>
            <a:spLocks noGrp="1"/>
          </p:cNvSpPr>
          <p:nvPr>
            <p:ph type="dt" sz="half" idx="10"/>
          </p:nvPr>
        </p:nvSpPr>
        <p:spPr/>
        <p:txBody>
          <a:bodyPr/>
          <a:lstStyle/>
          <a:p>
            <a:fld id="{2C500535-B034-4295-8069-3E5406C089D7}" type="datetimeFigureOut">
              <a:rPr lang="en-US" smtClean="0"/>
              <a:t>2/4/2024</a:t>
            </a:fld>
            <a:endParaRPr lang="en-US"/>
          </a:p>
        </p:txBody>
      </p:sp>
      <p:sp>
        <p:nvSpPr>
          <p:cNvPr id="5" name="Footer Placeholder 4">
            <a:extLst>
              <a:ext uri="{FF2B5EF4-FFF2-40B4-BE49-F238E27FC236}">
                <a16:creationId xmlns:a16="http://schemas.microsoft.com/office/drawing/2014/main" id="{F6B58A3F-BBA7-A7D9-D389-A1762E7A8F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128E0D-BDC6-0F8D-CB07-95FAAB280DB1}"/>
              </a:ext>
            </a:extLst>
          </p:cNvPr>
          <p:cNvSpPr>
            <a:spLocks noGrp="1"/>
          </p:cNvSpPr>
          <p:nvPr>
            <p:ph type="sldNum" sz="quarter" idx="12"/>
          </p:nvPr>
        </p:nvSpPr>
        <p:spPr/>
        <p:txBody>
          <a:bodyPr/>
          <a:lstStyle/>
          <a:p>
            <a:fld id="{3DB2A8CF-755A-4084-8B8A-94F579275F60}" type="slidenum">
              <a:rPr lang="en-US" smtClean="0"/>
              <a:t>‹#›</a:t>
            </a:fld>
            <a:endParaRPr lang="en-US"/>
          </a:p>
        </p:txBody>
      </p:sp>
    </p:spTree>
    <p:extLst>
      <p:ext uri="{BB962C8B-B14F-4D97-AF65-F5344CB8AC3E}">
        <p14:creationId xmlns:p14="http://schemas.microsoft.com/office/powerpoint/2010/main" val="23087317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02CD06-96D2-4B3F-2258-289D090AABC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A91E62B-CCA2-563A-0622-38D2C701E8F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B61731-467F-DC8A-BFD8-F46D81E50EB4}"/>
              </a:ext>
            </a:extLst>
          </p:cNvPr>
          <p:cNvSpPr>
            <a:spLocks noGrp="1"/>
          </p:cNvSpPr>
          <p:nvPr>
            <p:ph type="dt" sz="half" idx="10"/>
          </p:nvPr>
        </p:nvSpPr>
        <p:spPr/>
        <p:txBody>
          <a:bodyPr/>
          <a:lstStyle/>
          <a:p>
            <a:fld id="{2C500535-B034-4295-8069-3E5406C089D7}" type="datetimeFigureOut">
              <a:rPr lang="en-US" smtClean="0"/>
              <a:t>2/4/2024</a:t>
            </a:fld>
            <a:endParaRPr lang="en-US"/>
          </a:p>
        </p:txBody>
      </p:sp>
      <p:sp>
        <p:nvSpPr>
          <p:cNvPr id="5" name="Footer Placeholder 4">
            <a:extLst>
              <a:ext uri="{FF2B5EF4-FFF2-40B4-BE49-F238E27FC236}">
                <a16:creationId xmlns:a16="http://schemas.microsoft.com/office/drawing/2014/main" id="{1479F885-324E-EBA3-97E0-77E90364F5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1929D1-F01B-1C49-B4FB-FFEBBC4B52DE}"/>
              </a:ext>
            </a:extLst>
          </p:cNvPr>
          <p:cNvSpPr>
            <a:spLocks noGrp="1"/>
          </p:cNvSpPr>
          <p:nvPr>
            <p:ph type="sldNum" sz="quarter" idx="12"/>
          </p:nvPr>
        </p:nvSpPr>
        <p:spPr/>
        <p:txBody>
          <a:bodyPr/>
          <a:lstStyle/>
          <a:p>
            <a:fld id="{3DB2A8CF-755A-4084-8B8A-94F579275F60}" type="slidenum">
              <a:rPr lang="en-US" smtClean="0"/>
              <a:t>‹#›</a:t>
            </a:fld>
            <a:endParaRPr lang="en-US"/>
          </a:p>
        </p:txBody>
      </p:sp>
    </p:spTree>
    <p:extLst>
      <p:ext uri="{BB962C8B-B14F-4D97-AF65-F5344CB8AC3E}">
        <p14:creationId xmlns:p14="http://schemas.microsoft.com/office/powerpoint/2010/main" val="1769585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8" name="Title 9">
            <a:extLst>
              <a:ext uri="{FF2B5EF4-FFF2-40B4-BE49-F238E27FC236}">
                <a16:creationId xmlns:a16="http://schemas.microsoft.com/office/drawing/2014/main" id="{C8837BA0-445B-4D04-ADA9-C65084B15F90}"/>
              </a:ext>
            </a:extLst>
          </p:cNvPr>
          <p:cNvSpPr>
            <a:spLocks noGrp="1"/>
          </p:cNvSpPr>
          <p:nvPr>
            <p:ph type="title"/>
          </p:nvPr>
        </p:nvSpPr>
        <p:spPr>
          <a:xfrm>
            <a:off x="800099" y="904730"/>
            <a:ext cx="4152900" cy="1652590"/>
          </a:xfrm>
          <a:prstGeom prst="rect">
            <a:avLst/>
          </a:prstGeom>
        </p:spPr>
        <p:txBody>
          <a:bodyPr>
            <a:normAutofit/>
          </a:bodyPr>
          <a:lstStyle/>
          <a:p>
            <a:r>
              <a:rPr lang="en-US"/>
              <a:t>Click to edit Master title style</a:t>
            </a:r>
            <a:endParaRPr lang="en-US" dirty="0"/>
          </a:p>
        </p:txBody>
      </p:sp>
      <p:sp>
        <p:nvSpPr>
          <p:cNvPr id="10" name="Content Placeholder 10">
            <a:extLst>
              <a:ext uri="{FF2B5EF4-FFF2-40B4-BE49-F238E27FC236}">
                <a16:creationId xmlns:a16="http://schemas.microsoft.com/office/drawing/2014/main" id="{0CFA4CCF-323F-4998-B6BF-56207329CDA8}"/>
              </a:ext>
            </a:extLst>
          </p:cNvPr>
          <p:cNvSpPr>
            <a:spLocks noGrp="1"/>
          </p:cNvSpPr>
          <p:nvPr>
            <p:ph idx="1"/>
          </p:nvPr>
        </p:nvSpPr>
        <p:spPr>
          <a:xfrm>
            <a:off x="5133975" y="952368"/>
            <a:ext cx="6257926" cy="1773893"/>
          </a:xfrm>
          <a:prstGeom prst="rect">
            <a:avLst/>
          </a:prstGeom>
        </p:spPr>
        <p:txBody>
          <a:bodyPr>
            <a:normAutofit/>
          </a:bodyPr>
          <a:lstStyle>
            <a:lvl1pPr marL="0" indent="0">
              <a:lnSpc>
                <a:spcPct val="100000"/>
              </a:lnSpc>
              <a:buNone/>
              <a:defRPr sz="1800"/>
            </a:lvl1pPr>
          </a:lstStyle>
          <a:p>
            <a:pPr lvl="0"/>
            <a:r>
              <a:rPr lang="en-US"/>
              <a:t>Click to edit Master text styles</a:t>
            </a:r>
          </a:p>
        </p:txBody>
      </p:sp>
      <p:cxnSp>
        <p:nvCxnSpPr>
          <p:cNvPr id="13" name="Straight Connector 12">
            <a:extLst>
              <a:ext uri="{FF2B5EF4-FFF2-40B4-BE49-F238E27FC236}">
                <a16:creationId xmlns:a16="http://schemas.microsoft.com/office/drawing/2014/main" id="{DFFFF70A-3EED-4002-B2F8-FB8301C80C77}"/>
              </a:ext>
              <a:ext uri="{C183D7F6-B498-43B3-948B-1728B52AA6E4}">
                <adec:decorative xmlns:adec="http://schemas.microsoft.com/office/drawing/2017/decorative" val="1"/>
              </a:ext>
            </a:extLst>
          </p:cNvPr>
          <p:cNvCxnSpPr>
            <a:cxnSpLocks/>
          </p:cNvCxnSpPr>
          <p:nvPr userDrawn="1"/>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Picture Placeholder 17">
            <a:extLst>
              <a:ext uri="{FF2B5EF4-FFF2-40B4-BE49-F238E27FC236}">
                <a16:creationId xmlns:a16="http://schemas.microsoft.com/office/drawing/2014/main" id="{DD78C1EE-0224-4362-B796-4CC7B06992BD}"/>
              </a:ext>
            </a:extLst>
          </p:cNvPr>
          <p:cNvSpPr>
            <a:spLocks noGrp="1"/>
          </p:cNvSpPr>
          <p:nvPr>
            <p:ph type="pic" sz="quarter" idx="13" hasCustomPrompt="1"/>
          </p:nvPr>
        </p:nvSpPr>
        <p:spPr>
          <a:xfrm>
            <a:off x="800099" y="3048000"/>
            <a:ext cx="5133990" cy="2737531"/>
          </a:xfrm>
          <a:prstGeom prst="rect">
            <a:avLst/>
          </a:prstGeom>
        </p:spPr>
        <p:txBody>
          <a:bodyPr/>
          <a:lstStyle>
            <a:lvl1pPr marL="0" indent="0" algn="ctr">
              <a:buNone/>
              <a:defRPr/>
            </a:lvl1pPr>
          </a:lstStyle>
          <a:p>
            <a:r>
              <a:rPr lang="en-US" dirty="0"/>
              <a:t>Insert photo here</a:t>
            </a:r>
          </a:p>
        </p:txBody>
      </p:sp>
      <p:sp>
        <p:nvSpPr>
          <p:cNvPr id="21" name="Picture Placeholder 17">
            <a:extLst>
              <a:ext uri="{FF2B5EF4-FFF2-40B4-BE49-F238E27FC236}">
                <a16:creationId xmlns:a16="http://schemas.microsoft.com/office/drawing/2014/main" id="{2C1748F4-2D05-4407-8CB0-D854F9602DA3}"/>
              </a:ext>
            </a:extLst>
          </p:cNvPr>
          <p:cNvSpPr>
            <a:spLocks noGrp="1"/>
          </p:cNvSpPr>
          <p:nvPr>
            <p:ph type="pic" sz="quarter" idx="14" hasCustomPrompt="1"/>
          </p:nvPr>
        </p:nvSpPr>
        <p:spPr>
          <a:xfrm>
            <a:off x="6209621" y="3048000"/>
            <a:ext cx="5182278" cy="2737531"/>
          </a:xfrm>
          <a:prstGeom prst="rect">
            <a:avLst/>
          </a:prstGeom>
        </p:spPr>
        <p:txBody>
          <a:bodyPr/>
          <a:lstStyle>
            <a:lvl1pPr marL="0" indent="0" algn="ctr">
              <a:buNone/>
              <a:defRPr/>
            </a:lvl1pPr>
          </a:lstStyle>
          <a:p>
            <a:r>
              <a:rPr lang="en-US" dirty="0"/>
              <a:t>Insert photo here</a:t>
            </a:r>
          </a:p>
        </p:txBody>
      </p:sp>
      <p:sp>
        <p:nvSpPr>
          <p:cNvPr id="14" name="Footer Placeholder 7">
            <a:extLst>
              <a:ext uri="{FF2B5EF4-FFF2-40B4-BE49-F238E27FC236}">
                <a16:creationId xmlns:a16="http://schemas.microsoft.com/office/drawing/2014/main" id="{59837BA4-E3C3-4F0D-A113-75128BC03EF4}"/>
              </a:ext>
            </a:extLst>
          </p:cNvPr>
          <p:cNvSpPr>
            <a:spLocks noGrp="1"/>
          </p:cNvSpPr>
          <p:nvPr>
            <p:ph type="ftr" sz="quarter" idx="11"/>
          </p:nvPr>
        </p:nvSpPr>
        <p:spPr>
          <a:xfrm>
            <a:off x="715383" y="6356350"/>
            <a:ext cx="4539727" cy="365125"/>
          </a:xfrm>
          <a:prstGeom prst="rect">
            <a:avLst/>
          </a:prstGeom>
        </p:spPr>
        <p:txBody>
          <a:bodyPr/>
          <a:lstStyle>
            <a:lvl1pPr>
              <a:defRPr/>
            </a:lvl1pPr>
          </a:lstStyle>
          <a:p>
            <a:r>
              <a:rPr lang="en-US" dirty="0"/>
              <a:t>PRESENTATION TITLE</a:t>
            </a:r>
          </a:p>
        </p:txBody>
      </p:sp>
      <p:sp>
        <p:nvSpPr>
          <p:cNvPr id="15" name="Date Placeholder 1">
            <a:extLst>
              <a:ext uri="{FF2B5EF4-FFF2-40B4-BE49-F238E27FC236}">
                <a16:creationId xmlns:a16="http://schemas.microsoft.com/office/drawing/2014/main" id="{5DA65157-50C9-4A85-912D-6DC9A606192F}"/>
              </a:ext>
            </a:extLst>
          </p:cNvPr>
          <p:cNvSpPr>
            <a:spLocks noGrp="1"/>
          </p:cNvSpPr>
          <p:nvPr>
            <p:ph type="dt" sz="half" idx="10"/>
          </p:nvPr>
        </p:nvSpPr>
        <p:spPr>
          <a:xfrm>
            <a:off x="8369448" y="6356350"/>
            <a:ext cx="2592594" cy="365125"/>
          </a:xfrm>
          <a:prstGeom prst="rect">
            <a:avLst/>
          </a:prstGeom>
        </p:spPr>
        <p:txBody>
          <a:bodyPr/>
          <a:lstStyle/>
          <a:p>
            <a:r>
              <a:rPr lang="en-US"/>
              <a:t>2/11/20XX</a:t>
            </a:r>
          </a:p>
        </p:txBody>
      </p:sp>
      <p:sp>
        <p:nvSpPr>
          <p:cNvPr id="16" name="Slide Number Placeholder 6">
            <a:extLst>
              <a:ext uri="{FF2B5EF4-FFF2-40B4-BE49-F238E27FC236}">
                <a16:creationId xmlns:a16="http://schemas.microsoft.com/office/drawing/2014/main" id="{9DE415B0-F0C3-4971-8C76-0D54D6407C42}"/>
              </a:ext>
            </a:extLst>
          </p:cNvPr>
          <p:cNvSpPr>
            <a:spLocks noGrp="1"/>
          </p:cNvSpPr>
          <p:nvPr>
            <p:ph type="sldNum" sz="quarter" idx="12"/>
          </p:nvPr>
        </p:nvSpPr>
        <p:spPr>
          <a:xfrm>
            <a:off x="10919012" y="6356350"/>
            <a:ext cx="672354" cy="365125"/>
          </a:xfrm>
          <a:prstGeom prst="rect">
            <a:avLst/>
          </a:prstGeom>
        </p:spPr>
        <p:txBody>
          <a:bodyPr/>
          <a:lstStyle/>
          <a:p>
            <a:fld id="{A53D7EE4-1EDB-42FD-B6B7-A82C9F31F0F4}" type="slidenum">
              <a:rPr lang="en-US" smtClean="0"/>
              <a:t>‹#›</a:t>
            </a:fld>
            <a:endParaRPr lang="en-US"/>
          </a:p>
        </p:txBody>
      </p:sp>
    </p:spTree>
    <p:extLst>
      <p:ext uri="{BB962C8B-B14F-4D97-AF65-F5344CB8AC3E}">
        <p14:creationId xmlns:p14="http://schemas.microsoft.com/office/powerpoint/2010/main" val="1251209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20" name="Title 10">
            <a:extLst>
              <a:ext uri="{FF2B5EF4-FFF2-40B4-BE49-F238E27FC236}">
                <a16:creationId xmlns:a16="http://schemas.microsoft.com/office/drawing/2014/main" id="{6DC3399C-8B0E-4D7D-A955-FB1F37CF3672}"/>
              </a:ext>
            </a:extLst>
          </p:cNvPr>
          <p:cNvSpPr>
            <a:spLocks noGrp="1"/>
          </p:cNvSpPr>
          <p:nvPr>
            <p:ph type="ctrTitle"/>
          </p:nvPr>
        </p:nvSpPr>
        <p:spPr>
          <a:xfrm>
            <a:off x="684643" y="871758"/>
            <a:ext cx="5227171" cy="3871143"/>
          </a:xfrm>
          <a:prstGeom prst="rect">
            <a:avLst/>
          </a:prstGeom>
        </p:spPr>
        <p:txBody>
          <a:bodyPr/>
          <a:lstStyle/>
          <a:p>
            <a:r>
              <a:rPr lang="en-US"/>
              <a:t>Click to edit Master title style</a:t>
            </a:r>
            <a:endParaRPr lang="en-US" dirty="0"/>
          </a:p>
        </p:txBody>
      </p:sp>
      <p:sp>
        <p:nvSpPr>
          <p:cNvPr id="21" name="Subtitle 11">
            <a:extLst>
              <a:ext uri="{FF2B5EF4-FFF2-40B4-BE49-F238E27FC236}">
                <a16:creationId xmlns:a16="http://schemas.microsoft.com/office/drawing/2014/main" id="{13C3C1EB-2C5B-4710-893A-9DD6284D5CB0}"/>
              </a:ext>
            </a:extLst>
          </p:cNvPr>
          <p:cNvSpPr>
            <a:spLocks noGrp="1"/>
          </p:cNvSpPr>
          <p:nvPr>
            <p:ph type="subTitle" idx="1"/>
          </p:nvPr>
        </p:nvSpPr>
        <p:spPr>
          <a:xfrm>
            <a:off x="695325" y="4785543"/>
            <a:ext cx="4857857" cy="1005657"/>
          </a:xfrm>
          <a:prstGeom prst="rect">
            <a:avLst/>
          </a:prstGeom>
        </p:spPr>
        <p:txBody>
          <a:bodyPr/>
          <a:lstStyle>
            <a:lvl1pPr marL="0" indent="0">
              <a:buNone/>
              <a:defRPr sz="1800"/>
            </a:lvl1pPr>
          </a:lstStyle>
          <a:p>
            <a:r>
              <a:rPr lang="en-US"/>
              <a:t>Click to edit Master subtitle style</a:t>
            </a:r>
            <a:endParaRPr lang="en-US" dirty="0"/>
          </a:p>
        </p:txBody>
      </p:sp>
      <p:sp>
        <p:nvSpPr>
          <p:cNvPr id="30" name="Picture Placeholder 28">
            <a:extLst>
              <a:ext uri="{FF2B5EF4-FFF2-40B4-BE49-F238E27FC236}">
                <a16:creationId xmlns:a16="http://schemas.microsoft.com/office/drawing/2014/main" id="{E335E712-C7FD-4BAC-B89C-58AF6594A4E7}"/>
              </a:ext>
            </a:extLst>
          </p:cNvPr>
          <p:cNvSpPr>
            <a:spLocks noGrp="1"/>
          </p:cNvSpPr>
          <p:nvPr>
            <p:ph type="pic" sz="quarter" idx="13" hasCustomPrompt="1"/>
          </p:nvPr>
        </p:nvSpPr>
        <p:spPr>
          <a:xfrm>
            <a:off x="6515100" y="0"/>
            <a:ext cx="5676900" cy="6858000"/>
          </a:xfrm>
          <a:prstGeom prst="rect">
            <a:avLst/>
          </a:prstGeom>
        </p:spPr>
        <p:txBody>
          <a:bodyPr/>
          <a:lstStyle>
            <a:lvl1pPr marL="0" indent="0" algn="ctr">
              <a:buNone/>
              <a:defRPr/>
            </a:lvl1pPr>
          </a:lstStyle>
          <a:p>
            <a:r>
              <a:rPr lang="en-US" dirty="0"/>
              <a:t>Insert photo here</a:t>
            </a:r>
          </a:p>
        </p:txBody>
      </p:sp>
      <p:cxnSp>
        <p:nvCxnSpPr>
          <p:cNvPr id="22" name="Straight Connector 21">
            <a:extLst>
              <a:ext uri="{FF2B5EF4-FFF2-40B4-BE49-F238E27FC236}">
                <a16:creationId xmlns:a16="http://schemas.microsoft.com/office/drawing/2014/main" id="{51E8A8BA-B48F-4CEA-A820-8955D55D05DC}"/>
              </a:ext>
              <a:ext uri="{C183D7F6-B498-43B3-948B-1728B52AA6E4}">
                <adec:decorative xmlns:adec="http://schemas.microsoft.com/office/drawing/2017/decorative" val="1"/>
              </a:ext>
            </a:extLst>
          </p:cNvPr>
          <p:cNvCxnSpPr>
            <a:cxnSpLocks/>
          </p:cNvCxnSpPr>
          <p:nvPr userDrawn="1"/>
        </p:nvCxnSpPr>
        <p:spPr>
          <a:xfrm>
            <a:off x="800100" y="723900"/>
            <a:ext cx="49149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894FBB1-EC2B-4CAB-AE4E-A7A156244F26}"/>
              </a:ext>
              <a:ext uri="{C183D7F6-B498-43B3-948B-1728B52AA6E4}">
                <adec:decorative xmlns:adec="http://schemas.microsoft.com/office/drawing/2017/decorative" val="1"/>
              </a:ext>
            </a:extLst>
          </p:cNvPr>
          <p:cNvCxnSpPr>
            <a:cxnSpLocks/>
          </p:cNvCxnSpPr>
          <p:nvPr userDrawn="1"/>
        </p:nvCxnSpPr>
        <p:spPr>
          <a:xfrm>
            <a:off x="800100" y="6134100"/>
            <a:ext cx="4914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3555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17" name="Title 2">
            <a:extLst>
              <a:ext uri="{FF2B5EF4-FFF2-40B4-BE49-F238E27FC236}">
                <a16:creationId xmlns:a16="http://schemas.microsoft.com/office/drawing/2014/main" id="{9D49AB0A-D330-4415-9B9C-C769A852DF2D}"/>
              </a:ext>
            </a:extLst>
          </p:cNvPr>
          <p:cNvSpPr>
            <a:spLocks noGrp="1"/>
          </p:cNvSpPr>
          <p:nvPr>
            <p:ph type="title" hasCustomPrompt="1"/>
          </p:nvPr>
        </p:nvSpPr>
        <p:spPr>
          <a:xfrm>
            <a:off x="695325" y="888999"/>
            <a:ext cx="10798176" cy="1051914"/>
          </a:xfrm>
          <a:prstGeom prst="rect">
            <a:avLst/>
          </a:prstGeom>
        </p:spPr>
        <p:txBody>
          <a:bodyPr/>
          <a:lstStyle>
            <a:lvl1pPr algn="r">
              <a:defRPr/>
            </a:lvl1pPr>
          </a:lstStyle>
          <a:p>
            <a:r>
              <a:rPr lang="en-US" dirty="0" err="1"/>
              <a:t>ClICK</a:t>
            </a:r>
            <a:r>
              <a:rPr lang="en-US" dirty="0"/>
              <a:t> TO ADD TITLE</a:t>
            </a:r>
          </a:p>
        </p:txBody>
      </p:sp>
      <p:cxnSp>
        <p:nvCxnSpPr>
          <p:cNvPr id="18" name="Straight Connector 17">
            <a:extLst>
              <a:ext uri="{FF2B5EF4-FFF2-40B4-BE49-F238E27FC236}">
                <a16:creationId xmlns:a16="http://schemas.microsoft.com/office/drawing/2014/main" id="{37EFB8CD-537B-4E5E-8F93-82EED2C8412C}"/>
              </a:ext>
              <a:ext uri="{C183D7F6-B498-43B3-948B-1728B52AA6E4}">
                <adec:decorative xmlns:adec="http://schemas.microsoft.com/office/drawing/2017/decorative" val="1"/>
              </a:ext>
            </a:extLst>
          </p:cNvPr>
          <p:cNvCxnSpPr>
            <a:cxnSpLocks/>
          </p:cNvCxnSpPr>
          <p:nvPr userDrawn="1"/>
        </p:nvCxnSpPr>
        <p:spPr>
          <a:xfrm>
            <a:off x="9751536"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20CA687-1C2C-48EE-99B9-EC8CF30289F1}"/>
              </a:ext>
            </a:extLst>
          </p:cNvPr>
          <p:cNvSpPr>
            <a:spLocks noGrp="1"/>
          </p:cNvSpPr>
          <p:nvPr>
            <p:ph sz="quarter" idx="13" hasCustomPrompt="1"/>
          </p:nvPr>
        </p:nvSpPr>
        <p:spPr>
          <a:xfrm>
            <a:off x="1335088" y="1995488"/>
            <a:ext cx="9521825" cy="4051300"/>
          </a:xfrm>
          <a:prstGeom prst="rect">
            <a:avLst/>
          </a:prstGeo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content</a:t>
            </a:r>
          </a:p>
        </p:txBody>
      </p:sp>
      <p:sp>
        <p:nvSpPr>
          <p:cNvPr id="19" name="Footer Placeholder 9">
            <a:extLst>
              <a:ext uri="{FF2B5EF4-FFF2-40B4-BE49-F238E27FC236}">
                <a16:creationId xmlns:a16="http://schemas.microsoft.com/office/drawing/2014/main" id="{8135C37F-29C2-41B0-B777-64FAC1F70FE4}"/>
              </a:ext>
            </a:extLst>
          </p:cNvPr>
          <p:cNvSpPr>
            <a:spLocks noGrp="1"/>
          </p:cNvSpPr>
          <p:nvPr>
            <p:ph type="ftr" sz="quarter" idx="11"/>
          </p:nvPr>
        </p:nvSpPr>
        <p:spPr>
          <a:xfrm>
            <a:off x="715383" y="6356350"/>
            <a:ext cx="4539727" cy="365125"/>
          </a:xfrm>
        </p:spPr>
        <p:txBody>
          <a:bodyPr/>
          <a:lstStyle>
            <a:lvl1pPr>
              <a:defRPr/>
            </a:lvl1pPr>
          </a:lstStyle>
          <a:p>
            <a:r>
              <a:rPr lang="en-US" dirty="0"/>
              <a:t>PRESENTATION TITLE</a:t>
            </a:r>
          </a:p>
        </p:txBody>
      </p:sp>
      <p:sp>
        <p:nvSpPr>
          <p:cNvPr id="20" name="Date Placeholder 8">
            <a:extLst>
              <a:ext uri="{FF2B5EF4-FFF2-40B4-BE49-F238E27FC236}">
                <a16:creationId xmlns:a16="http://schemas.microsoft.com/office/drawing/2014/main" id="{FAC325DA-0D81-49D1-BDBC-680AF5D62C71}"/>
              </a:ext>
            </a:extLst>
          </p:cNvPr>
          <p:cNvSpPr>
            <a:spLocks noGrp="1"/>
          </p:cNvSpPr>
          <p:nvPr>
            <p:ph type="dt" sz="half" idx="10"/>
          </p:nvPr>
        </p:nvSpPr>
        <p:spPr>
          <a:xfrm>
            <a:off x="8369448" y="6356350"/>
            <a:ext cx="2592594" cy="365125"/>
          </a:xfrm>
        </p:spPr>
        <p:txBody>
          <a:bodyPr/>
          <a:lstStyle/>
          <a:p>
            <a:r>
              <a:rPr lang="en-US"/>
              <a:t>2/11/20XX</a:t>
            </a:r>
          </a:p>
        </p:txBody>
      </p:sp>
      <p:sp>
        <p:nvSpPr>
          <p:cNvPr id="21" name="Slide Number Placeholder 10">
            <a:extLst>
              <a:ext uri="{FF2B5EF4-FFF2-40B4-BE49-F238E27FC236}">
                <a16:creationId xmlns:a16="http://schemas.microsoft.com/office/drawing/2014/main" id="{13980C1F-6344-4AC2-8573-0D9F35314B84}"/>
              </a:ext>
            </a:extLst>
          </p:cNvPr>
          <p:cNvSpPr>
            <a:spLocks noGrp="1"/>
          </p:cNvSpPr>
          <p:nvPr>
            <p:ph type="sldNum" sz="quarter" idx="12"/>
          </p:nvPr>
        </p:nvSpPr>
        <p:spPr>
          <a:xfrm>
            <a:off x="10919012" y="6356350"/>
            <a:ext cx="672354" cy="365125"/>
          </a:xfrm>
        </p:spPr>
        <p:txBody>
          <a:bodyPr/>
          <a:lstStyle/>
          <a:p>
            <a:fld id="{0303F77D-1BEF-481A-B8C1-15974ED46EB7}" type="slidenum">
              <a:rPr lang="en-US" smtClean="0"/>
              <a:t>‹#›</a:t>
            </a:fld>
            <a:endParaRPr lang="en-US"/>
          </a:p>
        </p:txBody>
      </p:sp>
    </p:spTree>
    <p:extLst>
      <p:ext uri="{BB962C8B-B14F-4D97-AF65-F5344CB8AC3E}">
        <p14:creationId xmlns:p14="http://schemas.microsoft.com/office/powerpoint/2010/main" val="1678275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6" name="Title 2">
            <a:extLst>
              <a:ext uri="{FF2B5EF4-FFF2-40B4-BE49-F238E27FC236}">
                <a16:creationId xmlns:a16="http://schemas.microsoft.com/office/drawing/2014/main" id="{D5221BF9-9559-4D62-ADC6-2362970143F9}"/>
              </a:ext>
            </a:extLst>
          </p:cNvPr>
          <p:cNvSpPr>
            <a:spLocks noGrp="1"/>
          </p:cNvSpPr>
          <p:nvPr>
            <p:ph type="title" hasCustomPrompt="1"/>
          </p:nvPr>
        </p:nvSpPr>
        <p:spPr>
          <a:xfrm>
            <a:off x="695325" y="888999"/>
            <a:ext cx="10798176" cy="1051914"/>
          </a:xfrm>
          <a:prstGeom prst="rect">
            <a:avLst/>
          </a:prstGeom>
        </p:spPr>
        <p:txBody>
          <a:bodyPr/>
          <a:lstStyle>
            <a:lvl1pPr algn="r">
              <a:defRPr/>
            </a:lvl1pPr>
          </a:lstStyle>
          <a:p>
            <a:r>
              <a:rPr lang="en-US" dirty="0" err="1"/>
              <a:t>ClICK</a:t>
            </a:r>
            <a:r>
              <a:rPr lang="en-US" dirty="0"/>
              <a:t> TO ADD TITLE</a:t>
            </a:r>
          </a:p>
        </p:txBody>
      </p:sp>
      <p:cxnSp>
        <p:nvCxnSpPr>
          <p:cNvPr id="7" name="Straight Connector 6">
            <a:extLst>
              <a:ext uri="{FF2B5EF4-FFF2-40B4-BE49-F238E27FC236}">
                <a16:creationId xmlns:a16="http://schemas.microsoft.com/office/drawing/2014/main" id="{7FB4C3E1-495D-437D-A1DB-87F3028BBA42}"/>
              </a:ext>
              <a:ext uri="{C183D7F6-B498-43B3-948B-1728B52AA6E4}">
                <adec:decorative xmlns:adec="http://schemas.microsoft.com/office/drawing/2017/decorative" val="1"/>
              </a:ext>
            </a:extLst>
          </p:cNvPr>
          <p:cNvCxnSpPr>
            <a:cxnSpLocks/>
          </p:cNvCxnSpPr>
          <p:nvPr userDrawn="1"/>
        </p:nvCxnSpPr>
        <p:spPr>
          <a:xfrm>
            <a:off x="9751536"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ontent Placeholder 2">
            <a:extLst>
              <a:ext uri="{FF2B5EF4-FFF2-40B4-BE49-F238E27FC236}">
                <a16:creationId xmlns:a16="http://schemas.microsoft.com/office/drawing/2014/main" id="{6AAB131D-0F50-4923-96D1-8C59A3D8EEC3}"/>
              </a:ext>
            </a:extLst>
          </p:cNvPr>
          <p:cNvSpPr>
            <a:spLocks noGrp="1"/>
          </p:cNvSpPr>
          <p:nvPr>
            <p:ph sz="quarter" idx="13" hasCustomPrompt="1"/>
          </p:nvPr>
        </p:nvSpPr>
        <p:spPr>
          <a:xfrm>
            <a:off x="1762875" y="2386654"/>
            <a:ext cx="8663075" cy="3310890"/>
          </a:xfrm>
          <a:prstGeom prst="rect">
            <a:avLst/>
          </a:prstGeo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content</a:t>
            </a:r>
          </a:p>
        </p:txBody>
      </p:sp>
      <p:sp>
        <p:nvSpPr>
          <p:cNvPr id="8" name="Footer Placeholder 9">
            <a:extLst>
              <a:ext uri="{FF2B5EF4-FFF2-40B4-BE49-F238E27FC236}">
                <a16:creationId xmlns:a16="http://schemas.microsoft.com/office/drawing/2014/main" id="{F30DBE8A-9D17-4F79-86F8-9FEA11DF06E9}"/>
              </a:ext>
            </a:extLst>
          </p:cNvPr>
          <p:cNvSpPr>
            <a:spLocks noGrp="1"/>
          </p:cNvSpPr>
          <p:nvPr>
            <p:ph type="ftr" sz="quarter" idx="11"/>
          </p:nvPr>
        </p:nvSpPr>
        <p:spPr>
          <a:xfrm>
            <a:off x="715383" y="6356350"/>
            <a:ext cx="4539727" cy="365125"/>
          </a:xfrm>
        </p:spPr>
        <p:txBody>
          <a:bodyPr/>
          <a:lstStyle>
            <a:lvl1pPr>
              <a:defRPr/>
            </a:lvl1pPr>
          </a:lstStyle>
          <a:p>
            <a:r>
              <a:rPr lang="en-US" dirty="0"/>
              <a:t>PRESENTATION TITLE</a:t>
            </a:r>
          </a:p>
        </p:txBody>
      </p:sp>
      <p:sp>
        <p:nvSpPr>
          <p:cNvPr id="9" name="Date Placeholder 8">
            <a:extLst>
              <a:ext uri="{FF2B5EF4-FFF2-40B4-BE49-F238E27FC236}">
                <a16:creationId xmlns:a16="http://schemas.microsoft.com/office/drawing/2014/main" id="{FC9023F8-E1A8-4C1E-B745-6658DCD6718F}"/>
              </a:ext>
            </a:extLst>
          </p:cNvPr>
          <p:cNvSpPr>
            <a:spLocks noGrp="1"/>
          </p:cNvSpPr>
          <p:nvPr>
            <p:ph type="dt" sz="half" idx="10"/>
          </p:nvPr>
        </p:nvSpPr>
        <p:spPr>
          <a:xfrm>
            <a:off x="8369448" y="6356350"/>
            <a:ext cx="2592594" cy="365125"/>
          </a:xfrm>
        </p:spPr>
        <p:txBody>
          <a:bodyPr/>
          <a:lstStyle/>
          <a:p>
            <a:r>
              <a:rPr lang="en-US"/>
              <a:t>2/11/20XX</a:t>
            </a:r>
          </a:p>
        </p:txBody>
      </p:sp>
      <p:sp>
        <p:nvSpPr>
          <p:cNvPr id="10" name="Slide Number Placeholder 10">
            <a:extLst>
              <a:ext uri="{FF2B5EF4-FFF2-40B4-BE49-F238E27FC236}">
                <a16:creationId xmlns:a16="http://schemas.microsoft.com/office/drawing/2014/main" id="{E51CCEBF-A77A-4DDA-94D4-73646D552252}"/>
              </a:ext>
            </a:extLst>
          </p:cNvPr>
          <p:cNvSpPr>
            <a:spLocks noGrp="1"/>
          </p:cNvSpPr>
          <p:nvPr>
            <p:ph type="sldNum" sz="quarter" idx="12"/>
          </p:nvPr>
        </p:nvSpPr>
        <p:spPr>
          <a:xfrm>
            <a:off x="10919012" y="6356350"/>
            <a:ext cx="672354" cy="365125"/>
          </a:xfrm>
        </p:spPr>
        <p:txBody>
          <a:bodyPr/>
          <a:lstStyle/>
          <a:p>
            <a:fld id="{0303F77D-1BEF-481A-B8C1-15974ED46EB7}" type="slidenum">
              <a:rPr lang="en-US" smtClean="0"/>
              <a:t>‹#›</a:t>
            </a:fld>
            <a:endParaRPr lang="en-US"/>
          </a:p>
        </p:txBody>
      </p:sp>
    </p:spTree>
    <p:extLst>
      <p:ext uri="{BB962C8B-B14F-4D97-AF65-F5344CB8AC3E}">
        <p14:creationId xmlns:p14="http://schemas.microsoft.com/office/powerpoint/2010/main" val="3544094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6371D84D-B708-4A20-8D50-CDA4E3EC6F9C}"/>
              </a:ext>
            </a:extLst>
          </p:cNvPr>
          <p:cNvSpPr>
            <a:spLocks noGrp="1"/>
          </p:cNvSpPr>
          <p:nvPr>
            <p:ph type="pic" sz="quarter" idx="13" hasCustomPrompt="1"/>
          </p:nvPr>
        </p:nvSpPr>
        <p:spPr>
          <a:xfrm>
            <a:off x="0" y="0"/>
            <a:ext cx="12192000" cy="6858000"/>
          </a:xfrm>
          <a:custGeom>
            <a:avLst/>
            <a:gdLst>
              <a:gd name="connsiteX0" fmla="*/ 800476 w 12192000"/>
              <a:gd name="connsiteY0" fmla="*/ 6126480 h 6858000"/>
              <a:gd name="connsiteX1" fmla="*/ 800476 w 12192000"/>
              <a:gd name="connsiteY1" fmla="*/ 6144768 h 6858000"/>
              <a:gd name="connsiteX2" fmla="*/ 11407516 w 12192000"/>
              <a:gd name="connsiteY2" fmla="*/ 6144768 h 6858000"/>
              <a:gd name="connsiteX3" fmla="*/ 11407516 w 12192000"/>
              <a:gd name="connsiteY3" fmla="*/ 6126480 h 6858000"/>
              <a:gd name="connsiteX4" fmla="*/ 800476 w 12192000"/>
              <a:gd name="connsiteY4" fmla="*/ 701040 h 6858000"/>
              <a:gd name="connsiteX5" fmla="*/ 800476 w 12192000"/>
              <a:gd name="connsiteY5" fmla="*/ 746759 h 6858000"/>
              <a:gd name="connsiteX6" fmla="*/ 11407516 w 12192000"/>
              <a:gd name="connsiteY6" fmla="*/ 746759 h 6858000"/>
              <a:gd name="connsiteX7" fmla="*/ 11407516 w 12192000"/>
              <a:gd name="connsiteY7" fmla="*/ 701040 h 6858000"/>
              <a:gd name="connsiteX8" fmla="*/ 0 w 12192000"/>
              <a:gd name="connsiteY8" fmla="*/ 0 h 6858000"/>
              <a:gd name="connsiteX9" fmla="*/ 12192000 w 12192000"/>
              <a:gd name="connsiteY9" fmla="*/ 0 h 6858000"/>
              <a:gd name="connsiteX10" fmla="*/ 12192000 w 12192000"/>
              <a:gd name="connsiteY10" fmla="*/ 6858000 h 6858000"/>
              <a:gd name="connsiteX11" fmla="*/ 0 w 12192000"/>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2000" h="6858000">
                <a:moveTo>
                  <a:pt x="800476" y="6126480"/>
                </a:moveTo>
                <a:lnTo>
                  <a:pt x="800476" y="6144768"/>
                </a:lnTo>
                <a:lnTo>
                  <a:pt x="11407516" y="6144768"/>
                </a:lnTo>
                <a:lnTo>
                  <a:pt x="11407516" y="6126480"/>
                </a:lnTo>
                <a:close/>
                <a:moveTo>
                  <a:pt x="800476" y="701040"/>
                </a:moveTo>
                <a:lnTo>
                  <a:pt x="800476" y="746759"/>
                </a:lnTo>
                <a:lnTo>
                  <a:pt x="11407516" y="746759"/>
                </a:lnTo>
                <a:lnTo>
                  <a:pt x="11407516" y="701040"/>
                </a:lnTo>
                <a:close/>
                <a:moveTo>
                  <a:pt x="0" y="0"/>
                </a:moveTo>
                <a:lnTo>
                  <a:pt x="12192000" y="0"/>
                </a:lnTo>
                <a:lnTo>
                  <a:pt x="12192000" y="6858000"/>
                </a:lnTo>
                <a:lnTo>
                  <a:pt x="0" y="6858000"/>
                </a:lnTo>
                <a:close/>
              </a:path>
            </a:pathLst>
          </a:custGeom>
        </p:spPr>
        <p:txBody>
          <a:bodyPr wrap="square">
            <a:noAutofit/>
          </a:bodyPr>
          <a:lstStyle>
            <a:lvl1pPr marL="0" indent="0" algn="ctr">
              <a:buNone/>
              <a:defRPr/>
            </a:lvl1pPr>
          </a:lstStyle>
          <a:p>
            <a:r>
              <a:rPr lang="en-US" dirty="0"/>
              <a:t>Insert photo here</a:t>
            </a:r>
          </a:p>
        </p:txBody>
      </p:sp>
      <p:sp>
        <p:nvSpPr>
          <p:cNvPr id="2" name="Title 1">
            <a:extLst>
              <a:ext uri="{FF2B5EF4-FFF2-40B4-BE49-F238E27FC236}">
                <a16:creationId xmlns:a16="http://schemas.microsoft.com/office/drawing/2014/main" id="{21A03AD3-C316-411C-9844-6C8D950DC403}"/>
              </a:ext>
            </a:extLst>
          </p:cNvPr>
          <p:cNvSpPr>
            <a:spLocks noGrp="1"/>
          </p:cNvSpPr>
          <p:nvPr>
            <p:ph type="title" hasCustomPrompt="1"/>
          </p:nvPr>
        </p:nvSpPr>
        <p:spPr>
          <a:xfrm>
            <a:off x="6601766" y="1837677"/>
            <a:ext cx="4930901" cy="2334828"/>
          </a:xfrm>
          <a:prstGeom prst="rect">
            <a:avLst/>
          </a:prstGeom>
        </p:spPr>
        <p:txBody>
          <a:bodyPr/>
          <a:lstStyle>
            <a:lvl1pPr algn="r">
              <a:defRPr cap="none">
                <a:solidFill>
                  <a:schemeClr val="bg1"/>
                </a:solidFill>
                <a:effectLst>
                  <a:outerShdw blurRad="38100" dist="38100" dir="2700000" algn="tl">
                    <a:srgbClr val="000000">
                      <a:alpha val="43137"/>
                    </a:srgbClr>
                  </a:outerShdw>
                </a:effectLst>
              </a:defRPr>
            </a:lvl1pPr>
          </a:lstStyle>
          <a:p>
            <a:r>
              <a:rPr lang="en-US" dirty="0"/>
              <a:t>Insert text here</a:t>
            </a:r>
          </a:p>
        </p:txBody>
      </p:sp>
      <p:sp>
        <p:nvSpPr>
          <p:cNvPr id="25" name="Subtitle 2">
            <a:extLst>
              <a:ext uri="{FF2B5EF4-FFF2-40B4-BE49-F238E27FC236}">
                <a16:creationId xmlns:a16="http://schemas.microsoft.com/office/drawing/2014/main" id="{F00A8C60-C81E-4C2C-AB11-00AE1AC04ECE}"/>
              </a:ext>
            </a:extLst>
          </p:cNvPr>
          <p:cNvSpPr>
            <a:spLocks noGrp="1"/>
          </p:cNvSpPr>
          <p:nvPr>
            <p:ph type="subTitle" idx="1" hasCustomPrompt="1"/>
          </p:nvPr>
        </p:nvSpPr>
        <p:spPr>
          <a:xfrm>
            <a:off x="6347532" y="4408305"/>
            <a:ext cx="5175797" cy="909420"/>
          </a:xfrm>
          <a:prstGeom prst="rect">
            <a:avLst/>
          </a:prstGeom>
        </p:spPr>
        <p:txBody>
          <a:bodyPr anchor="t">
            <a:normAutofit/>
          </a:bodyPr>
          <a:lstStyle>
            <a:lvl1pPr marL="0" indent="0" algn="r">
              <a:buNone/>
              <a:defRPr sz="2800">
                <a:solidFill>
                  <a:schemeClr val="bg1"/>
                </a:solidFill>
                <a:effectLst>
                  <a:outerShdw blurRad="38100" dist="38100" dir="2700000" algn="tl">
                    <a:srgbClr val="000000">
                      <a:alpha val="43137"/>
                    </a:srgbClr>
                  </a:outerShdw>
                </a:effectLst>
              </a:defRPr>
            </a:lvl1pPr>
          </a:lstStyle>
          <a:p>
            <a:r>
              <a:rPr lang="en-US" sz="1800" dirty="0">
                <a:solidFill>
                  <a:schemeClr val="bg1"/>
                </a:solidFill>
              </a:rPr>
              <a:t>Insert subtitle here</a:t>
            </a:r>
          </a:p>
        </p:txBody>
      </p:sp>
      <p:sp>
        <p:nvSpPr>
          <p:cNvPr id="14" name="Footer Placeholder 4">
            <a:extLst>
              <a:ext uri="{FF2B5EF4-FFF2-40B4-BE49-F238E27FC236}">
                <a16:creationId xmlns:a16="http://schemas.microsoft.com/office/drawing/2014/main" id="{9F7D24C8-FDC6-4FCE-85C6-520D6469380F}"/>
              </a:ext>
            </a:extLst>
          </p:cNvPr>
          <p:cNvSpPr>
            <a:spLocks noGrp="1"/>
          </p:cNvSpPr>
          <p:nvPr>
            <p:ph type="ftr" sz="quarter" idx="11"/>
          </p:nvPr>
        </p:nvSpPr>
        <p:spPr>
          <a:xfrm>
            <a:off x="715383" y="6356350"/>
            <a:ext cx="4539727" cy="365125"/>
          </a:xfrm>
        </p:spPr>
        <p:txBody>
          <a:bodyPr/>
          <a:lstStyle>
            <a:lvl1pPr>
              <a:defRPr>
                <a:solidFill>
                  <a:schemeClr val="bg1"/>
                </a:solidFill>
                <a:effectLst>
                  <a:outerShdw blurRad="38100" dist="38100" dir="2700000" algn="tl">
                    <a:srgbClr val="000000">
                      <a:alpha val="43137"/>
                    </a:srgbClr>
                  </a:outerShdw>
                </a:effectLst>
              </a:defRPr>
            </a:lvl1pPr>
          </a:lstStyle>
          <a:p>
            <a:r>
              <a:rPr lang="en-US"/>
              <a:t>PRESENTATION TITLE</a:t>
            </a:r>
            <a:endParaRPr lang="en-US" dirty="0"/>
          </a:p>
        </p:txBody>
      </p:sp>
      <p:sp>
        <p:nvSpPr>
          <p:cNvPr id="15" name="Date Placeholder 3">
            <a:extLst>
              <a:ext uri="{FF2B5EF4-FFF2-40B4-BE49-F238E27FC236}">
                <a16:creationId xmlns:a16="http://schemas.microsoft.com/office/drawing/2014/main" id="{450E2155-DD21-4098-82EF-B19C466B239E}"/>
              </a:ext>
            </a:extLst>
          </p:cNvPr>
          <p:cNvSpPr>
            <a:spLocks noGrp="1"/>
          </p:cNvSpPr>
          <p:nvPr>
            <p:ph type="dt" sz="half" idx="10"/>
          </p:nvPr>
        </p:nvSpPr>
        <p:spPr>
          <a:xfrm>
            <a:off x="8369448" y="6356350"/>
            <a:ext cx="2592594" cy="365125"/>
          </a:xfrm>
        </p:spPr>
        <p:txBody>
          <a:bodyPr/>
          <a:lstStyle>
            <a:lvl1pPr>
              <a:defRPr>
                <a:solidFill>
                  <a:schemeClr val="bg1"/>
                </a:solidFill>
                <a:effectLst>
                  <a:outerShdw blurRad="38100" dist="38100" dir="2700000" algn="tl">
                    <a:srgbClr val="000000">
                      <a:alpha val="43137"/>
                    </a:srgbClr>
                  </a:outerShdw>
                </a:effectLst>
              </a:defRPr>
            </a:lvl1pPr>
          </a:lstStyle>
          <a:p>
            <a:r>
              <a:rPr lang="en-US"/>
              <a:t>2/11/20XX</a:t>
            </a:r>
          </a:p>
        </p:txBody>
      </p:sp>
      <p:sp>
        <p:nvSpPr>
          <p:cNvPr id="16" name="Slide Number Placeholder 5">
            <a:extLst>
              <a:ext uri="{FF2B5EF4-FFF2-40B4-BE49-F238E27FC236}">
                <a16:creationId xmlns:a16="http://schemas.microsoft.com/office/drawing/2014/main" id="{130CB194-35B9-4229-9CFE-5C3B911EC2A3}"/>
              </a:ext>
            </a:extLst>
          </p:cNvPr>
          <p:cNvSpPr>
            <a:spLocks noGrp="1"/>
          </p:cNvSpPr>
          <p:nvPr>
            <p:ph type="sldNum" sz="quarter" idx="12"/>
          </p:nvPr>
        </p:nvSpPr>
        <p:spPr>
          <a:xfrm>
            <a:off x="10919012" y="6356350"/>
            <a:ext cx="672354" cy="365125"/>
          </a:xfrm>
        </p:spPr>
        <p:txBody>
          <a:bodyPr/>
          <a:lstStyle>
            <a:lvl1pPr>
              <a:defRPr>
                <a:solidFill>
                  <a:schemeClr val="bg1"/>
                </a:solidFill>
                <a:effectLst>
                  <a:outerShdw blurRad="38100" dist="38100" dir="2700000" algn="tl">
                    <a:srgbClr val="000000">
                      <a:alpha val="43137"/>
                    </a:srgbClr>
                  </a:outerShdw>
                </a:effectLst>
              </a:defRPr>
            </a:lvl1pPr>
          </a:lstStyle>
          <a:p>
            <a:fld id="{A2AE2B76-F97F-4BE2-8670-72276A5F21A5}" type="slidenum">
              <a:rPr lang="en-US" smtClean="0"/>
              <a:pPr/>
              <a:t>‹#›</a:t>
            </a:fld>
            <a:endParaRPr lang="en-US"/>
          </a:p>
        </p:txBody>
      </p:sp>
      <p:cxnSp>
        <p:nvCxnSpPr>
          <p:cNvPr id="8" name="Straight Connector 7">
            <a:extLst>
              <a:ext uri="{FF2B5EF4-FFF2-40B4-BE49-F238E27FC236}">
                <a16:creationId xmlns:a16="http://schemas.microsoft.com/office/drawing/2014/main" id="{EBDF219B-DD0E-4D26-8B59-3FE43A252543}"/>
              </a:ext>
              <a:ext uri="{C183D7F6-B498-43B3-948B-1728B52AA6E4}">
                <adec:decorative xmlns:adec="http://schemas.microsoft.com/office/drawing/2017/decorative" val="1"/>
              </a:ext>
            </a:extLst>
          </p:cNvPr>
          <p:cNvCxnSpPr>
            <a:cxnSpLocks/>
          </p:cNvCxnSpPr>
          <p:nvPr userDrawn="1"/>
        </p:nvCxnSpPr>
        <p:spPr>
          <a:xfrm>
            <a:off x="800476" y="723900"/>
            <a:ext cx="10610474" cy="0"/>
          </a:xfrm>
          <a:prstGeom prst="line">
            <a:avLst/>
          </a:prstGeom>
          <a:ln w="44450">
            <a:solidFill>
              <a:srgbClr val="FFFFFF"/>
            </a:solidFill>
          </a:ln>
          <a:effectLst>
            <a:outerShdw blurRad="50800" dist="25400" dir="2700000" sx="99000" sy="99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3180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1DFFB204-6AE4-4FC9-9B60-312D7206B03F}"/>
              </a:ext>
            </a:extLst>
          </p:cNvPr>
          <p:cNvSpPr>
            <a:spLocks noGrp="1"/>
          </p:cNvSpPr>
          <p:nvPr>
            <p:ph type="title"/>
          </p:nvPr>
        </p:nvSpPr>
        <p:spPr>
          <a:xfrm>
            <a:off x="695325" y="888999"/>
            <a:ext cx="10798176" cy="1051914"/>
          </a:xfrm>
          <a:prstGeom prst="rect">
            <a:avLst/>
          </a:prstGeom>
        </p:spPr>
        <p:txBody>
          <a:bodyPr/>
          <a:lstStyle/>
          <a:p>
            <a:r>
              <a:rPr lang="en-US"/>
              <a:t>Click to edit Master title style</a:t>
            </a:r>
            <a:endParaRPr lang="en-US" dirty="0"/>
          </a:p>
        </p:txBody>
      </p:sp>
      <p:sp>
        <p:nvSpPr>
          <p:cNvPr id="8" name="Content Placeholder 2">
            <a:extLst>
              <a:ext uri="{FF2B5EF4-FFF2-40B4-BE49-F238E27FC236}">
                <a16:creationId xmlns:a16="http://schemas.microsoft.com/office/drawing/2014/main" id="{9254F317-DDB0-4841-A973-FFC12960827B}"/>
              </a:ext>
            </a:extLst>
          </p:cNvPr>
          <p:cNvSpPr>
            <a:spLocks noGrp="1"/>
          </p:cNvSpPr>
          <p:nvPr>
            <p:ph sz="quarter" idx="13" hasCustomPrompt="1"/>
          </p:nvPr>
        </p:nvSpPr>
        <p:spPr>
          <a:xfrm>
            <a:off x="390669" y="1789993"/>
            <a:ext cx="11407487" cy="4351338"/>
          </a:xfrm>
          <a:prstGeom prst="rect">
            <a:avLst/>
          </a:prstGeo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content</a:t>
            </a:r>
          </a:p>
        </p:txBody>
      </p:sp>
      <p:cxnSp>
        <p:nvCxnSpPr>
          <p:cNvPr id="10" name="Straight Connector 9">
            <a:extLst>
              <a:ext uri="{FF2B5EF4-FFF2-40B4-BE49-F238E27FC236}">
                <a16:creationId xmlns:a16="http://schemas.microsoft.com/office/drawing/2014/main" id="{E7B3A45C-71C1-4ADC-89E0-AF6924CA17F4}"/>
              </a:ext>
              <a:ext uri="{C183D7F6-B498-43B3-948B-1728B52AA6E4}">
                <adec:decorative xmlns:adec="http://schemas.microsoft.com/office/drawing/2017/decorative" val="1"/>
              </a:ext>
            </a:extLst>
          </p:cNvPr>
          <p:cNvCxnSpPr>
            <a:cxnSpLocks/>
          </p:cNvCxnSpPr>
          <p:nvPr userDrawn="1"/>
        </p:nvCxnSpPr>
        <p:spPr>
          <a:xfrm>
            <a:off x="8001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Footer Placeholder 9">
            <a:extLst>
              <a:ext uri="{FF2B5EF4-FFF2-40B4-BE49-F238E27FC236}">
                <a16:creationId xmlns:a16="http://schemas.microsoft.com/office/drawing/2014/main" id="{B9239148-0308-46C3-9FF0-4027CC8E85E7}"/>
              </a:ext>
            </a:extLst>
          </p:cNvPr>
          <p:cNvSpPr>
            <a:spLocks noGrp="1"/>
          </p:cNvSpPr>
          <p:nvPr>
            <p:ph type="ftr" sz="quarter" idx="11"/>
          </p:nvPr>
        </p:nvSpPr>
        <p:spPr>
          <a:xfrm>
            <a:off x="715383" y="6356350"/>
            <a:ext cx="4539727" cy="365125"/>
          </a:xfrm>
        </p:spPr>
        <p:txBody>
          <a:bodyPr/>
          <a:lstStyle>
            <a:lvl1pPr>
              <a:defRPr/>
            </a:lvl1pPr>
          </a:lstStyle>
          <a:p>
            <a:r>
              <a:rPr lang="en-US" dirty="0"/>
              <a:t>PRESENTATION TITLE</a:t>
            </a:r>
          </a:p>
        </p:txBody>
      </p:sp>
      <p:sp>
        <p:nvSpPr>
          <p:cNvPr id="13" name="Date Placeholder 8">
            <a:extLst>
              <a:ext uri="{FF2B5EF4-FFF2-40B4-BE49-F238E27FC236}">
                <a16:creationId xmlns:a16="http://schemas.microsoft.com/office/drawing/2014/main" id="{774C5953-38DD-4451-A5AA-9A578D59365B}"/>
              </a:ext>
            </a:extLst>
          </p:cNvPr>
          <p:cNvSpPr>
            <a:spLocks noGrp="1"/>
          </p:cNvSpPr>
          <p:nvPr>
            <p:ph type="dt" sz="half" idx="10"/>
          </p:nvPr>
        </p:nvSpPr>
        <p:spPr>
          <a:xfrm>
            <a:off x="8369448" y="6356350"/>
            <a:ext cx="2592594" cy="365125"/>
          </a:xfrm>
        </p:spPr>
        <p:txBody>
          <a:bodyPr/>
          <a:lstStyle/>
          <a:p>
            <a:r>
              <a:rPr lang="en-US"/>
              <a:t>2/11/20XX</a:t>
            </a:r>
          </a:p>
        </p:txBody>
      </p:sp>
      <p:sp>
        <p:nvSpPr>
          <p:cNvPr id="14" name="Slide Number Placeholder 10">
            <a:extLst>
              <a:ext uri="{FF2B5EF4-FFF2-40B4-BE49-F238E27FC236}">
                <a16:creationId xmlns:a16="http://schemas.microsoft.com/office/drawing/2014/main" id="{39D06D66-ACB3-4B9C-B4EB-FC3EC5BD75A6}"/>
              </a:ext>
            </a:extLst>
          </p:cNvPr>
          <p:cNvSpPr>
            <a:spLocks noGrp="1"/>
          </p:cNvSpPr>
          <p:nvPr>
            <p:ph type="sldNum" sz="quarter" idx="12"/>
          </p:nvPr>
        </p:nvSpPr>
        <p:spPr>
          <a:xfrm>
            <a:off x="10919012" y="6356350"/>
            <a:ext cx="672354" cy="365125"/>
          </a:xfrm>
        </p:spPr>
        <p:txBody>
          <a:bodyPr/>
          <a:lstStyle/>
          <a:p>
            <a:fld id="{0303F77D-1BEF-481A-B8C1-15974ED46EB7}" type="slidenum">
              <a:rPr lang="en-US" smtClean="0"/>
              <a:t>‹#›</a:t>
            </a:fld>
            <a:endParaRPr lang="en-US"/>
          </a:p>
        </p:txBody>
      </p:sp>
    </p:spTree>
    <p:extLst>
      <p:ext uri="{BB962C8B-B14F-4D97-AF65-F5344CB8AC3E}">
        <p14:creationId xmlns:p14="http://schemas.microsoft.com/office/powerpoint/2010/main" val="652202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8" name="Title 2">
            <a:extLst>
              <a:ext uri="{FF2B5EF4-FFF2-40B4-BE49-F238E27FC236}">
                <a16:creationId xmlns:a16="http://schemas.microsoft.com/office/drawing/2014/main" id="{BCC9BE23-A0EC-4866-A7A4-FD7255EF8F5E}"/>
              </a:ext>
            </a:extLst>
          </p:cNvPr>
          <p:cNvSpPr>
            <a:spLocks noGrp="1"/>
          </p:cNvSpPr>
          <p:nvPr>
            <p:ph type="title"/>
          </p:nvPr>
        </p:nvSpPr>
        <p:spPr>
          <a:xfrm>
            <a:off x="695325" y="888999"/>
            <a:ext cx="10798176" cy="1051914"/>
          </a:xfrm>
          <a:prstGeom prst="rect">
            <a:avLst/>
          </a:prstGeom>
        </p:spPr>
        <p:txBody>
          <a:bodyPr/>
          <a:lstStyle/>
          <a:p>
            <a:r>
              <a:rPr lang="en-US"/>
              <a:t>Click to edit Master title style</a:t>
            </a:r>
            <a:endParaRPr lang="en-US" dirty="0"/>
          </a:p>
        </p:txBody>
      </p:sp>
      <p:cxnSp>
        <p:nvCxnSpPr>
          <p:cNvPr id="9" name="Straight Connector 8">
            <a:extLst>
              <a:ext uri="{FF2B5EF4-FFF2-40B4-BE49-F238E27FC236}">
                <a16:creationId xmlns:a16="http://schemas.microsoft.com/office/drawing/2014/main" id="{203BC10E-3DDD-4EC5-BD6D-D8D180BF3990}"/>
              </a:ext>
              <a:ext uri="{C183D7F6-B498-43B3-948B-1728B52AA6E4}">
                <adec:decorative xmlns:adec="http://schemas.microsoft.com/office/drawing/2017/decorative" val="1"/>
              </a:ext>
            </a:extLst>
          </p:cNvPr>
          <p:cNvCxnSpPr>
            <a:cxnSpLocks/>
          </p:cNvCxnSpPr>
          <p:nvPr userDrawn="1"/>
        </p:nvCxnSpPr>
        <p:spPr>
          <a:xfrm>
            <a:off x="8001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Content Placeholder 2">
            <a:extLst>
              <a:ext uri="{FF2B5EF4-FFF2-40B4-BE49-F238E27FC236}">
                <a16:creationId xmlns:a16="http://schemas.microsoft.com/office/drawing/2014/main" id="{1FD4AD3C-6727-49EE-9625-F87A6B8AE0B7}"/>
              </a:ext>
            </a:extLst>
          </p:cNvPr>
          <p:cNvSpPr>
            <a:spLocks noGrp="1"/>
          </p:cNvSpPr>
          <p:nvPr>
            <p:ph sz="quarter" idx="13" hasCustomPrompt="1"/>
          </p:nvPr>
        </p:nvSpPr>
        <p:spPr>
          <a:xfrm>
            <a:off x="695326" y="1940913"/>
            <a:ext cx="10798176" cy="4021586"/>
          </a:xfrm>
          <a:prstGeom prst="rect">
            <a:avLst/>
          </a:prstGeo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content</a:t>
            </a:r>
          </a:p>
        </p:txBody>
      </p:sp>
      <p:sp>
        <p:nvSpPr>
          <p:cNvPr id="10" name="Footer Placeholder 9">
            <a:extLst>
              <a:ext uri="{FF2B5EF4-FFF2-40B4-BE49-F238E27FC236}">
                <a16:creationId xmlns:a16="http://schemas.microsoft.com/office/drawing/2014/main" id="{4489FA96-DDCF-4A83-91EB-4F5F6179F0D0}"/>
              </a:ext>
            </a:extLst>
          </p:cNvPr>
          <p:cNvSpPr>
            <a:spLocks noGrp="1"/>
          </p:cNvSpPr>
          <p:nvPr>
            <p:ph type="ftr" sz="quarter" idx="11"/>
          </p:nvPr>
        </p:nvSpPr>
        <p:spPr>
          <a:xfrm>
            <a:off x="715383" y="6356350"/>
            <a:ext cx="4539727" cy="365125"/>
          </a:xfrm>
        </p:spPr>
        <p:txBody>
          <a:bodyPr/>
          <a:lstStyle>
            <a:lvl1pPr>
              <a:defRPr/>
            </a:lvl1pPr>
          </a:lstStyle>
          <a:p>
            <a:r>
              <a:rPr lang="en-US" dirty="0"/>
              <a:t>PRESENTATION TITLE</a:t>
            </a:r>
          </a:p>
        </p:txBody>
      </p:sp>
      <p:sp>
        <p:nvSpPr>
          <p:cNvPr id="11" name="Date Placeholder 8">
            <a:extLst>
              <a:ext uri="{FF2B5EF4-FFF2-40B4-BE49-F238E27FC236}">
                <a16:creationId xmlns:a16="http://schemas.microsoft.com/office/drawing/2014/main" id="{F7CC7848-0B2C-4FBE-96B0-0717CC5A9FF1}"/>
              </a:ext>
            </a:extLst>
          </p:cNvPr>
          <p:cNvSpPr>
            <a:spLocks noGrp="1"/>
          </p:cNvSpPr>
          <p:nvPr>
            <p:ph type="dt" sz="half" idx="10"/>
          </p:nvPr>
        </p:nvSpPr>
        <p:spPr>
          <a:xfrm>
            <a:off x="8369448" y="6356350"/>
            <a:ext cx="2592594" cy="365125"/>
          </a:xfrm>
        </p:spPr>
        <p:txBody>
          <a:bodyPr/>
          <a:lstStyle/>
          <a:p>
            <a:r>
              <a:rPr lang="en-US"/>
              <a:t>2/11/20XX</a:t>
            </a:r>
          </a:p>
        </p:txBody>
      </p:sp>
      <p:sp>
        <p:nvSpPr>
          <p:cNvPr id="12" name="Slide Number Placeholder 10">
            <a:extLst>
              <a:ext uri="{FF2B5EF4-FFF2-40B4-BE49-F238E27FC236}">
                <a16:creationId xmlns:a16="http://schemas.microsoft.com/office/drawing/2014/main" id="{4CD16377-DD1B-4262-BDAE-760577F5B81D}"/>
              </a:ext>
            </a:extLst>
          </p:cNvPr>
          <p:cNvSpPr>
            <a:spLocks noGrp="1"/>
          </p:cNvSpPr>
          <p:nvPr>
            <p:ph type="sldNum" sz="quarter" idx="12"/>
          </p:nvPr>
        </p:nvSpPr>
        <p:spPr>
          <a:xfrm>
            <a:off x="10919012" y="6356350"/>
            <a:ext cx="672354" cy="365125"/>
          </a:xfrm>
        </p:spPr>
        <p:txBody>
          <a:bodyPr/>
          <a:lstStyle/>
          <a:p>
            <a:fld id="{0303F77D-1BEF-481A-B8C1-15974ED46EB7}" type="slidenum">
              <a:rPr lang="en-US" smtClean="0"/>
              <a:t>‹#›</a:t>
            </a:fld>
            <a:endParaRPr lang="en-US"/>
          </a:p>
        </p:txBody>
      </p:sp>
    </p:spTree>
    <p:extLst>
      <p:ext uri="{BB962C8B-B14F-4D97-AF65-F5344CB8AC3E}">
        <p14:creationId xmlns:p14="http://schemas.microsoft.com/office/powerpoint/2010/main" val="3697066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1DD1378-7C96-4079-B44C-3D86B4657596}"/>
              </a:ext>
            </a:extLst>
          </p:cNvPr>
          <p:cNvSpPr>
            <a:spLocks noGrp="1"/>
          </p:cNvSpPr>
          <p:nvPr>
            <p:ph type="dt" sz="half" idx="2"/>
          </p:nvPr>
        </p:nvSpPr>
        <p:spPr>
          <a:xfrm>
            <a:off x="8369448" y="6356350"/>
            <a:ext cx="2592594" cy="365125"/>
          </a:xfrm>
          <a:prstGeom prst="rect">
            <a:avLst/>
          </a:prstGeom>
        </p:spPr>
        <p:txBody>
          <a:bodyPr vert="horz" lIns="91440" tIns="45720" rIns="91440" bIns="45720" rtlCol="0" anchor="ctr"/>
          <a:lstStyle>
            <a:lvl1pPr algn="r">
              <a:defRPr sz="1050">
                <a:solidFill>
                  <a:schemeClr val="tx1"/>
                </a:solidFill>
                <a:latin typeface="+mj-lt"/>
              </a:defRPr>
            </a:lvl1pPr>
          </a:lstStyle>
          <a:p>
            <a:r>
              <a:rPr lang="en-US"/>
              <a:t>2/11/20XX</a:t>
            </a:r>
            <a:endParaRPr lang="en-US" dirty="0"/>
          </a:p>
        </p:txBody>
      </p:sp>
      <p:sp>
        <p:nvSpPr>
          <p:cNvPr id="5" name="Footer Placeholder 4">
            <a:extLst>
              <a:ext uri="{FF2B5EF4-FFF2-40B4-BE49-F238E27FC236}">
                <a16:creationId xmlns:a16="http://schemas.microsoft.com/office/drawing/2014/main" id="{D19B6B78-577F-43F5-BAEE-BF72484C9850}"/>
              </a:ext>
            </a:extLst>
          </p:cNvPr>
          <p:cNvSpPr>
            <a:spLocks noGrp="1"/>
          </p:cNvSpPr>
          <p:nvPr>
            <p:ph type="ftr" sz="quarter" idx="3"/>
          </p:nvPr>
        </p:nvSpPr>
        <p:spPr>
          <a:xfrm>
            <a:off x="715383" y="6356350"/>
            <a:ext cx="4539727" cy="365125"/>
          </a:xfrm>
          <a:prstGeom prst="rect">
            <a:avLst/>
          </a:prstGeom>
        </p:spPr>
        <p:txBody>
          <a:bodyPr vert="horz" lIns="91440" tIns="45720" rIns="91440" bIns="45720" rtlCol="0" anchor="ctr"/>
          <a:lstStyle>
            <a:lvl1pPr algn="l">
              <a:defRPr sz="1050">
                <a:solidFill>
                  <a:schemeClr val="tx1"/>
                </a:solidFill>
                <a:latin typeface="+mj-lt"/>
              </a:defRPr>
            </a:lvl1pPr>
          </a:lstStyle>
          <a:p>
            <a:r>
              <a:rPr lang="en-US"/>
              <a:t>PRESENTATION TITLE</a:t>
            </a:r>
            <a:endParaRPr lang="en-US" dirty="0"/>
          </a:p>
        </p:txBody>
      </p:sp>
      <p:sp>
        <p:nvSpPr>
          <p:cNvPr id="6" name="Slide Number Placeholder 5">
            <a:extLst>
              <a:ext uri="{FF2B5EF4-FFF2-40B4-BE49-F238E27FC236}">
                <a16:creationId xmlns:a16="http://schemas.microsoft.com/office/drawing/2014/main" id="{A8CC75B8-AF8F-4D8A-9B3D-D1951A64BADB}"/>
              </a:ext>
            </a:extLst>
          </p:cNvPr>
          <p:cNvSpPr>
            <a:spLocks noGrp="1"/>
          </p:cNvSpPr>
          <p:nvPr>
            <p:ph type="sldNum" sz="quarter" idx="4"/>
          </p:nvPr>
        </p:nvSpPr>
        <p:spPr>
          <a:xfrm>
            <a:off x="10919012" y="6356350"/>
            <a:ext cx="672354" cy="365125"/>
          </a:xfrm>
          <a:prstGeom prst="rect">
            <a:avLst/>
          </a:prstGeom>
        </p:spPr>
        <p:txBody>
          <a:bodyPr vert="horz" lIns="91440" tIns="45720" rIns="91440" bIns="45720" rtlCol="0" anchor="ctr"/>
          <a:lstStyle>
            <a:lvl1pPr algn="r">
              <a:defRPr sz="1800">
                <a:solidFill>
                  <a:schemeClr val="tx1"/>
                </a:solidFill>
              </a:defRPr>
            </a:lvl1pPr>
          </a:lstStyle>
          <a:p>
            <a:fld id="{C3DB2ADC-AF19-4574-8C10-79B5B04FCA27}" type="slidenum">
              <a:rPr lang="en-US" smtClean="0"/>
              <a:pPr/>
              <a:t>‹#›</a:t>
            </a:fld>
            <a:endParaRPr lang="en-US" dirty="0"/>
          </a:p>
        </p:txBody>
      </p:sp>
    </p:spTree>
    <p:extLst>
      <p:ext uri="{BB962C8B-B14F-4D97-AF65-F5344CB8AC3E}">
        <p14:creationId xmlns:p14="http://schemas.microsoft.com/office/powerpoint/2010/main" val="2866470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p:txStyles>
    <p:titleStyle>
      <a:lvl1pPr algn="l" defTabSz="914400" rtl="0" eaLnBrk="1" latinLnBrk="0" hangingPunct="1">
        <a:lnSpc>
          <a:spcPct val="100000"/>
        </a:lnSpc>
        <a:spcBef>
          <a:spcPct val="0"/>
        </a:spcBef>
        <a:buNone/>
        <a:defRPr sz="4000" kern="1200" cap="all" spc="3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672">
          <p15:clr>
            <a:srgbClr val="F26B43"/>
          </p15:clr>
        </p15:guide>
        <p15:guide id="4" orient="horz" pos="912">
          <p15:clr>
            <a:srgbClr val="F26B43"/>
          </p15:clr>
        </p15:guide>
        <p15:guide id="5" pos="7176">
          <p15:clr>
            <a:srgbClr val="F26B43"/>
          </p15:clr>
        </p15:guide>
        <p15:guide id="6" pos="504">
          <p15:clr>
            <a:srgbClr val="F26B43"/>
          </p15:clr>
        </p15:guide>
        <p15:guide id="7" orient="horz" pos="386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1455C7-E020-D46B-48DD-BE77F1E1AE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7BCD2F2-AE66-0A88-415C-2A10CE0F76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86A7CB-3FEE-AD0C-1528-3E88F7BE5C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500535-B034-4295-8069-3E5406C089D7}" type="datetimeFigureOut">
              <a:rPr lang="en-US" smtClean="0"/>
              <a:t>2/4/2024</a:t>
            </a:fld>
            <a:endParaRPr lang="en-US"/>
          </a:p>
        </p:txBody>
      </p:sp>
      <p:sp>
        <p:nvSpPr>
          <p:cNvPr id="5" name="Footer Placeholder 4">
            <a:extLst>
              <a:ext uri="{FF2B5EF4-FFF2-40B4-BE49-F238E27FC236}">
                <a16:creationId xmlns:a16="http://schemas.microsoft.com/office/drawing/2014/main" id="{0612D889-81BD-86C1-CF68-66A2D4BC7B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43D9DAF-D010-0DE1-342B-62E24BC558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B2A8CF-755A-4084-8B8A-94F579275F60}" type="slidenum">
              <a:rPr lang="en-US" smtClean="0"/>
              <a:t>‹#›</a:t>
            </a:fld>
            <a:endParaRPr lang="en-US"/>
          </a:p>
        </p:txBody>
      </p:sp>
    </p:spTree>
    <p:extLst>
      <p:ext uri="{BB962C8B-B14F-4D97-AF65-F5344CB8AC3E}">
        <p14:creationId xmlns:p14="http://schemas.microsoft.com/office/powerpoint/2010/main" val="53674400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15.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0" name="Straight Connector 19">
            <a:extLst>
              <a:ext uri="{FF2B5EF4-FFF2-40B4-BE49-F238E27FC236}">
                <a16:creationId xmlns:a16="http://schemas.microsoft.com/office/drawing/2014/main" id="{F64F9B95-9045-48D2-B9F3-2927E98F54A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85AA86F-6A4D-4BCB-A045-D992CDC2959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24" name="Rectangle 23">
            <a:extLst>
              <a:ext uri="{FF2B5EF4-FFF2-40B4-BE49-F238E27FC236}">
                <a16:creationId xmlns:a16="http://schemas.microsoft.com/office/drawing/2014/main" id="{33E93247-6229-44AB-A550-739E971E6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B82EC0F1-EDFB-0F35-E29E-E4D1DBD657FD}"/>
              </a:ext>
            </a:extLst>
          </p:cNvPr>
          <p:cNvPicPr>
            <a:picLocks noChangeAspect="1"/>
          </p:cNvPicPr>
          <p:nvPr/>
        </p:nvPicPr>
        <p:blipFill rotWithShape="1">
          <a:blip r:embed="rId3"/>
          <a:srcRect/>
          <a:stretch/>
        </p:blipFill>
        <p:spPr>
          <a:xfrm>
            <a:off x="0" y="0"/>
            <a:ext cx="12192000" cy="6858000"/>
          </a:xfrm>
          <a:prstGeom prst="rect">
            <a:avLst/>
          </a:prstGeom>
        </p:spPr>
      </p:pic>
      <p:sp>
        <p:nvSpPr>
          <p:cNvPr id="26" name="Rectangle 25">
            <a:extLst>
              <a:ext uri="{FF2B5EF4-FFF2-40B4-BE49-F238E27FC236}">
                <a16:creationId xmlns:a16="http://schemas.microsoft.com/office/drawing/2014/main" id="{6BB6B482-ACCA-4938-8AEA-49D525C172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6905" y="46904"/>
            <a:ext cx="6865150" cy="6771342"/>
          </a:xfrm>
          <a:prstGeom prst="rect">
            <a:avLst/>
          </a:prstGeom>
          <a:gradFill>
            <a:gsLst>
              <a:gs pos="42000">
                <a:srgbClr val="000000">
                  <a:alpha val="18000"/>
                </a:srgbClr>
              </a:gs>
              <a:gs pos="0">
                <a:srgbClr val="000000">
                  <a:alpha val="0"/>
                </a:srgbClr>
              </a:gs>
              <a:gs pos="100000">
                <a:srgbClr val="000000">
                  <a:alpha val="39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8" name="Straight Connector 27">
            <a:extLst>
              <a:ext uri="{FF2B5EF4-FFF2-40B4-BE49-F238E27FC236}">
                <a16:creationId xmlns:a16="http://schemas.microsoft.com/office/drawing/2014/main" id="{EE2E603F-4A95-4FE8-BB06-211DFD75DB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638300" cy="0"/>
          </a:xfrm>
          <a:prstGeom prst="line">
            <a:avLst/>
          </a:prstGeom>
          <a:ln w="44450">
            <a:solidFill>
              <a:srgbClr val="FFFFFF"/>
            </a:solidFill>
          </a:ln>
          <a:effectLst>
            <a:outerShdw blurRad="50800" dist="38100" dir="2700000" algn="tl" rotWithShape="0">
              <a:prstClr val="black">
                <a:alpha val="13000"/>
              </a:prstClr>
            </a:outerShdw>
          </a:effectLst>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45AFAF69-5D6F-4166-B2FC-05200C96FDA1}"/>
              </a:ext>
            </a:extLst>
          </p:cNvPr>
          <p:cNvSpPr>
            <a:spLocks noGrp="1"/>
          </p:cNvSpPr>
          <p:nvPr>
            <p:ph type="dt" sz="half" idx="10"/>
          </p:nvPr>
        </p:nvSpPr>
        <p:spPr>
          <a:xfrm>
            <a:off x="8369448" y="6356350"/>
            <a:ext cx="2592594" cy="365125"/>
          </a:xfrm>
        </p:spPr>
        <p:txBody>
          <a:bodyPr vert="horz" lIns="91440" tIns="45720" rIns="91440" bIns="45720" rtlCol="0" anchor="ctr">
            <a:normAutofit/>
          </a:bodyPr>
          <a:lstStyle/>
          <a:p>
            <a:pPr>
              <a:spcAft>
                <a:spcPts val="600"/>
              </a:spcAft>
            </a:pPr>
            <a:r>
              <a:rPr lang="en-US" dirty="0">
                <a:solidFill>
                  <a:srgbClr val="FFFFFF"/>
                </a:solidFill>
              </a:rPr>
              <a:t>1/7/2024</a:t>
            </a:r>
          </a:p>
        </p:txBody>
      </p:sp>
      <p:sp>
        <p:nvSpPr>
          <p:cNvPr id="14" name="Footer Placeholder 13">
            <a:extLst>
              <a:ext uri="{FF2B5EF4-FFF2-40B4-BE49-F238E27FC236}">
                <a16:creationId xmlns:a16="http://schemas.microsoft.com/office/drawing/2014/main" id="{83FEE5BC-EED2-4EF4-B7FA-AE6EC78B1588}"/>
              </a:ext>
            </a:extLst>
          </p:cNvPr>
          <p:cNvSpPr>
            <a:spLocks noGrp="1"/>
          </p:cNvSpPr>
          <p:nvPr>
            <p:ph type="ftr" sz="quarter" idx="11"/>
          </p:nvPr>
        </p:nvSpPr>
        <p:spPr>
          <a:xfrm>
            <a:off x="715383" y="6356350"/>
            <a:ext cx="4539727" cy="365125"/>
          </a:xfrm>
        </p:spPr>
        <p:txBody>
          <a:bodyPr vert="horz" lIns="91440" tIns="45720" rIns="91440" bIns="45720" rtlCol="0" anchor="ctr">
            <a:normAutofit/>
          </a:bodyPr>
          <a:lstStyle/>
          <a:p>
            <a:pPr>
              <a:spcAft>
                <a:spcPts val="600"/>
              </a:spcAft>
            </a:pPr>
            <a:r>
              <a:rPr lang="en-US" kern="1200" dirty="0">
                <a:solidFill>
                  <a:srgbClr val="FFFFFF"/>
                </a:solidFill>
                <a:latin typeface="+mj-lt"/>
                <a:ea typeface="+mn-ea"/>
                <a:cs typeface="+mn-cs"/>
              </a:rPr>
              <a:t>HARMONY</a:t>
            </a:r>
          </a:p>
        </p:txBody>
      </p:sp>
      <p:sp>
        <p:nvSpPr>
          <p:cNvPr id="15" name="Slide Number Placeholder 14">
            <a:extLst>
              <a:ext uri="{FF2B5EF4-FFF2-40B4-BE49-F238E27FC236}">
                <a16:creationId xmlns:a16="http://schemas.microsoft.com/office/drawing/2014/main" id="{CBB275C9-F7C1-4307-93A0-9B5BB9B01F6E}"/>
              </a:ext>
            </a:extLst>
          </p:cNvPr>
          <p:cNvSpPr>
            <a:spLocks noGrp="1"/>
          </p:cNvSpPr>
          <p:nvPr>
            <p:ph type="sldNum" sz="quarter" idx="12"/>
          </p:nvPr>
        </p:nvSpPr>
        <p:spPr>
          <a:xfrm>
            <a:off x="10919012" y="6356350"/>
            <a:ext cx="672354" cy="365125"/>
          </a:xfrm>
        </p:spPr>
        <p:txBody>
          <a:bodyPr vert="horz" lIns="91440" tIns="45720" rIns="91440" bIns="45720" rtlCol="0" anchor="ctr">
            <a:normAutofit/>
          </a:bodyPr>
          <a:lstStyle/>
          <a:p>
            <a:pPr>
              <a:lnSpc>
                <a:spcPct val="90000"/>
              </a:lnSpc>
              <a:spcAft>
                <a:spcPts val="600"/>
              </a:spcAft>
            </a:pPr>
            <a:fld id="{0303F77D-1BEF-481A-B8C1-15974ED46EB7}" type="slidenum">
              <a:rPr lang="en-US">
                <a:solidFill>
                  <a:srgbClr val="FFFFFF"/>
                </a:solidFill>
              </a:rPr>
              <a:pPr>
                <a:lnSpc>
                  <a:spcPct val="90000"/>
                </a:lnSpc>
                <a:spcAft>
                  <a:spcPts val="600"/>
                </a:spcAft>
              </a:pPr>
              <a:t>1</a:t>
            </a:fld>
            <a:endParaRPr lang="en-US">
              <a:solidFill>
                <a:srgbClr val="FFFFFF"/>
              </a:solidFill>
            </a:endParaRPr>
          </a:p>
        </p:txBody>
      </p:sp>
      <p:sp>
        <p:nvSpPr>
          <p:cNvPr id="7" name="Title 6">
            <a:extLst>
              <a:ext uri="{FF2B5EF4-FFF2-40B4-BE49-F238E27FC236}">
                <a16:creationId xmlns:a16="http://schemas.microsoft.com/office/drawing/2014/main" id="{825410EF-BA1A-08D8-F942-DF8795F6880D}"/>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3998440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8CDEA-5DAF-7C03-B549-DD1B1024E062}"/>
              </a:ext>
            </a:extLst>
          </p:cNvPr>
          <p:cNvSpPr>
            <a:spLocks noGrp="1"/>
          </p:cNvSpPr>
          <p:nvPr>
            <p:ph type="title"/>
          </p:nvPr>
        </p:nvSpPr>
        <p:spPr/>
        <p:txBody>
          <a:bodyPr/>
          <a:lstStyle/>
          <a:p>
            <a:r>
              <a:rPr lang="en-US" dirty="0"/>
              <a:t>Harmony in the church</a:t>
            </a:r>
          </a:p>
        </p:txBody>
      </p:sp>
      <p:sp>
        <p:nvSpPr>
          <p:cNvPr id="3" name="Content Placeholder 2">
            <a:extLst>
              <a:ext uri="{FF2B5EF4-FFF2-40B4-BE49-F238E27FC236}">
                <a16:creationId xmlns:a16="http://schemas.microsoft.com/office/drawing/2014/main" id="{FCCACD99-2B2D-0F8C-38A7-FCCC6E2994CD}"/>
              </a:ext>
            </a:extLst>
          </p:cNvPr>
          <p:cNvSpPr>
            <a:spLocks noGrp="1"/>
          </p:cNvSpPr>
          <p:nvPr>
            <p:ph sz="quarter" idx="13"/>
          </p:nvPr>
        </p:nvSpPr>
        <p:spPr/>
        <p:txBody>
          <a:bodyPr/>
          <a:lstStyle/>
          <a:p>
            <a:r>
              <a:rPr lang="en-US" sz="2400" b="0" i="0" dirty="0">
                <a:solidFill>
                  <a:srgbClr val="000000"/>
                </a:solidFill>
                <a:effectLst/>
                <a:latin typeface="Georgia" panose="02040502050405020303" pitchFamily="18" charset="0"/>
              </a:rPr>
              <a:t>		</a:t>
            </a:r>
            <a:r>
              <a:rPr lang="en-US" sz="4000" b="1" i="0" baseline="30000" dirty="0">
                <a:solidFill>
                  <a:srgbClr val="000000"/>
                </a:solidFill>
                <a:effectLst/>
                <a:latin typeface="system-ui"/>
              </a:rPr>
              <a:t>30 </a:t>
            </a:r>
            <a:r>
              <a:rPr lang="en-US" sz="4000" b="0" i="0" dirty="0">
                <a:solidFill>
                  <a:srgbClr val="000000"/>
                </a:solidFill>
                <a:effectLst/>
                <a:latin typeface="system-ui"/>
              </a:rPr>
              <a:t>for we are members of his body. </a:t>
            </a:r>
            <a:r>
              <a:rPr lang="en-US" sz="4000" b="1" i="0" baseline="30000" dirty="0">
                <a:solidFill>
                  <a:srgbClr val="000000"/>
                </a:solidFill>
                <a:effectLst/>
                <a:latin typeface="system-ui"/>
              </a:rPr>
              <a:t>31 </a:t>
            </a:r>
            <a:r>
              <a:rPr lang="en-US" sz="4000" b="0" i="0" dirty="0">
                <a:solidFill>
                  <a:srgbClr val="000000"/>
                </a:solidFill>
                <a:effectLst/>
                <a:latin typeface="system-ui"/>
              </a:rPr>
              <a:t>“For this reason a man will leave his father and mother and be united to his wife, and the two will become one flesh.” </a:t>
            </a:r>
            <a:r>
              <a:rPr lang="en-US" sz="4000" b="1" i="0" baseline="30000" dirty="0">
                <a:solidFill>
                  <a:srgbClr val="000000"/>
                </a:solidFill>
                <a:effectLst/>
                <a:latin typeface="system-ui"/>
              </a:rPr>
              <a:t>32 </a:t>
            </a:r>
            <a:r>
              <a:rPr lang="en-US" sz="4000" b="0" i="0" dirty="0">
                <a:solidFill>
                  <a:srgbClr val="000000"/>
                </a:solidFill>
                <a:effectLst/>
                <a:latin typeface="system-ui"/>
              </a:rPr>
              <a:t>This is a profound mystery—but I am talking about Christ and the church.</a:t>
            </a:r>
            <a:r>
              <a:rPr lang="en-US" sz="2400" b="0" i="0" dirty="0">
                <a:solidFill>
                  <a:srgbClr val="000000"/>
                </a:solidFill>
                <a:effectLst/>
                <a:latin typeface="Georgia" panose="02040502050405020303" pitchFamily="18" charset="0"/>
              </a:rPr>
              <a:t>		</a:t>
            </a:r>
            <a:endParaRPr lang="en-US" sz="2400" dirty="0">
              <a:latin typeface="Georgia" panose="02040502050405020303" pitchFamily="18" charset="0"/>
            </a:endParaRPr>
          </a:p>
        </p:txBody>
      </p:sp>
      <p:sp>
        <p:nvSpPr>
          <p:cNvPr id="4" name="Footer Placeholder 3">
            <a:extLst>
              <a:ext uri="{FF2B5EF4-FFF2-40B4-BE49-F238E27FC236}">
                <a16:creationId xmlns:a16="http://schemas.microsoft.com/office/drawing/2014/main" id="{B30768A4-D853-FA06-C3EB-15E3940D47AF}"/>
              </a:ext>
            </a:extLst>
          </p:cNvPr>
          <p:cNvSpPr>
            <a:spLocks noGrp="1"/>
          </p:cNvSpPr>
          <p:nvPr>
            <p:ph type="ftr" sz="quarter" idx="11"/>
          </p:nvPr>
        </p:nvSpPr>
        <p:spPr/>
        <p:txBody>
          <a:bodyPr/>
          <a:lstStyle/>
          <a:p>
            <a:endParaRPr lang="en-US" dirty="0"/>
          </a:p>
        </p:txBody>
      </p:sp>
      <p:sp>
        <p:nvSpPr>
          <p:cNvPr id="5" name="Date Placeholder 4">
            <a:extLst>
              <a:ext uri="{FF2B5EF4-FFF2-40B4-BE49-F238E27FC236}">
                <a16:creationId xmlns:a16="http://schemas.microsoft.com/office/drawing/2014/main" id="{22E08E5F-EFC2-A87F-672A-A4F1EDD8FD15}"/>
              </a:ext>
            </a:extLst>
          </p:cNvPr>
          <p:cNvSpPr>
            <a:spLocks noGrp="1"/>
          </p:cNvSpPr>
          <p:nvPr>
            <p:ph type="dt" sz="half" idx="10"/>
          </p:nvPr>
        </p:nvSpPr>
        <p:spPr/>
        <p:txBody>
          <a:bodyPr/>
          <a:lstStyle/>
          <a:p>
            <a:endParaRPr lang="en-US" dirty="0"/>
          </a:p>
        </p:txBody>
      </p:sp>
      <p:sp>
        <p:nvSpPr>
          <p:cNvPr id="6" name="Slide Number Placeholder 5">
            <a:extLst>
              <a:ext uri="{FF2B5EF4-FFF2-40B4-BE49-F238E27FC236}">
                <a16:creationId xmlns:a16="http://schemas.microsoft.com/office/drawing/2014/main" id="{E556303B-AB97-2DF5-073C-8F21F8B90368}"/>
              </a:ext>
            </a:extLst>
          </p:cNvPr>
          <p:cNvSpPr>
            <a:spLocks noGrp="1"/>
          </p:cNvSpPr>
          <p:nvPr>
            <p:ph type="sldNum" sz="quarter" idx="12"/>
          </p:nvPr>
        </p:nvSpPr>
        <p:spPr/>
        <p:txBody>
          <a:bodyPr/>
          <a:lstStyle/>
          <a:p>
            <a:fld id="{0303F77D-1BEF-481A-B8C1-15974ED46EB7}" type="slidenum">
              <a:rPr lang="en-US" smtClean="0"/>
              <a:t>10</a:t>
            </a:fld>
            <a:endParaRPr lang="en-US"/>
          </a:p>
        </p:txBody>
      </p:sp>
    </p:spTree>
    <p:extLst>
      <p:ext uri="{BB962C8B-B14F-4D97-AF65-F5344CB8AC3E}">
        <p14:creationId xmlns:p14="http://schemas.microsoft.com/office/powerpoint/2010/main" val="645352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BF9CDF-0B5F-3C5E-ED89-6B940A50BDC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364F09-A670-FDCC-9382-2CFE92EC4B52}"/>
              </a:ext>
            </a:extLst>
          </p:cNvPr>
          <p:cNvSpPr>
            <a:spLocks noGrp="1"/>
          </p:cNvSpPr>
          <p:nvPr>
            <p:ph type="title"/>
          </p:nvPr>
        </p:nvSpPr>
        <p:spPr/>
        <p:txBody>
          <a:bodyPr/>
          <a:lstStyle/>
          <a:p>
            <a:r>
              <a:rPr lang="en-US" dirty="0"/>
              <a:t>Harmony in the church</a:t>
            </a:r>
          </a:p>
        </p:txBody>
      </p:sp>
      <p:sp>
        <p:nvSpPr>
          <p:cNvPr id="3" name="Content Placeholder 2">
            <a:extLst>
              <a:ext uri="{FF2B5EF4-FFF2-40B4-BE49-F238E27FC236}">
                <a16:creationId xmlns:a16="http://schemas.microsoft.com/office/drawing/2014/main" id="{E003FCC4-790B-00A6-E4FE-DBD93F510168}"/>
              </a:ext>
            </a:extLst>
          </p:cNvPr>
          <p:cNvSpPr>
            <a:spLocks noGrp="1"/>
          </p:cNvSpPr>
          <p:nvPr>
            <p:ph sz="quarter" idx="13"/>
          </p:nvPr>
        </p:nvSpPr>
        <p:spPr/>
        <p:txBody>
          <a:bodyPr/>
          <a:lstStyle/>
          <a:p>
            <a:pPr algn="ctr"/>
            <a:endParaRPr lang="en-US" sz="3600" b="0" i="0" dirty="0">
              <a:solidFill>
                <a:srgbClr val="000000"/>
              </a:solidFill>
              <a:effectLst/>
              <a:latin typeface="Georgia" panose="02040502050405020303" pitchFamily="18" charset="0"/>
            </a:endParaRPr>
          </a:p>
          <a:p>
            <a:pPr algn="ctr"/>
            <a:endParaRPr lang="en-US" sz="3600" dirty="0">
              <a:solidFill>
                <a:srgbClr val="000000"/>
              </a:solidFill>
              <a:latin typeface="Georgia" panose="02040502050405020303" pitchFamily="18" charset="0"/>
            </a:endParaRPr>
          </a:p>
          <a:p>
            <a:pPr algn="ctr"/>
            <a:r>
              <a:rPr lang="en-US" sz="9600" b="0" i="0" dirty="0">
                <a:solidFill>
                  <a:srgbClr val="000000"/>
                </a:solidFill>
                <a:effectLst/>
                <a:latin typeface="Georgia" panose="02040502050405020303" pitchFamily="18" charset="0"/>
              </a:rPr>
              <a:t>GENESIS 3</a:t>
            </a:r>
            <a:endParaRPr lang="en-US" sz="9600" dirty="0">
              <a:latin typeface="Georgia" panose="02040502050405020303" pitchFamily="18" charset="0"/>
            </a:endParaRPr>
          </a:p>
        </p:txBody>
      </p:sp>
      <p:sp>
        <p:nvSpPr>
          <p:cNvPr id="4" name="Footer Placeholder 3">
            <a:extLst>
              <a:ext uri="{FF2B5EF4-FFF2-40B4-BE49-F238E27FC236}">
                <a16:creationId xmlns:a16="http://schemas.microsoft.com/office/drawing/2014/main" id="{9A816B7C-4511-8324-6F3C-1A83092B7AB4}"/>
              </a:ext>
            </a:extLst>
          </p:cNvPr>
          <p:cNvSpPr>
            <a:spLocks noGrp="1"/>
          </p:cNvSpPr>
          <p:nvPr>
            <p:ph type="ftr" sz="quarter" idx="11"/>
          </p:nvPr>
        </p:nvSpPr>
        <p:spPr/>
        <p:txBody>
          <a:bodyPr/>
          <a:lstStyle/>
          <a:p>
            <a:endParaRPr lang="en-US" dirty="0"/>
          </a:p>
        </p:txBody>
      </p:sp>
      <p:sp>
        <p:nvSpPr>
          <p:cNvPr id="5" name="Date Placeholder 4">
            <a:extLst>
              <a:ext uri="{FF2B5EF4-FFF2-40B4-BE49-F238E27FC236}">
                <a16:creationId xmlns:a16="http://schemas.microsoft.com/office/drawing/2014/main" id="{27503792-46E3-AF87-7A0B-75AFC12405E0}"/>
              </a:ext>
            </a:extLst>
          </p:cNvPr>
          <p:cNvSpPr>
            <a:spLocks noGrp="1"/>
          </p:cNvSpPr>
          <p:nvPr>
            <p:ph type="dt" sz="half" idx="10"/>
          </p:nvPr>
        </p:nvSpPr>
        <p:spPr/>
        <p:txBody>
          <a:bodyPr/>
          <a:lstStyle/>
          <a:p>
            <a:endParaRPr lang="en-US" dirty="0"/>
          </a:p>
        </p:txBody>
      </p:sp>
      <p:sp>
        <p:nvSpPr>
          <p:cNvPr id="6" name="Slide Number Placeholder 5">
            <a:extLst>
              <a:ext uri="{FF2B5EF4-FFF2-40B4-BE49-F238E27FC236}">
                <a16:creationId xmlns:a16="http://schemas.microsoft.com/office/drawing/2014/main" id="{EC49B8B0-B0D7-C5E2-171C-21C783AD2710}"/>
              </a:ext>
            </a:extLst>
          </p:cNvPr>
          <p:cNvSpPr>
            <a:spLocks noGrp="1"/>
          </p:cNvSpPr>
          <p:nvPr>
            <p:ph type="sldNum" sz="quarter" idx="12"/>
          </p:nvPr>
        </p:nvSpPr>
        <p:spPr/>
        <p:txBody>
          <a:bodyPr/>
          <a:lstStyle/>
          <a:p>
            <a:fld id="{0303F77D-1BEF-481A-B8C1-15974ED46EB7}" type="slidenum">
              <a:rPr lang="en-US" smtClean="0"/>
              <a:t>11</a:t>
            </a:fld>
            <a:endParaRPr lang="en-US" dirty="0"/>
          </a:p>
        </p:txBody>
      </p:sp>
    </p:spTree>
    <p:extLst>
      <p:ext uri="{BB962C8B-B14F-4D97-AF65-F5344CB8AC3E}">
        <p14:creationId xmlns:p14="http://schemas.microsoft.com/office/powerpoint/2010/main" val="1327555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A44B1-F98B-53D6-1013-2810D555AA2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B0ECEAC-6957-0514-8C9A-1C0603C208DC}"/>
              </a:ext>
            </a:extLst>
          </p:cNvPr>
          <p:cNvSpPr>
            <a:spLocks noGrp="1"/>
          </p:cNvSpPr>
          <p:nvPr>
            <p:ph sz="quarter" idx="13"/>
          </p:nvPr>
        </p:nvSpPr>
        <p:spPr/>
        <p:txBody>
          <a:bodyPr/>
          <a:lstStyle/>
          <a:p>
            <a:pPr algn="l"/>
            <a:r>
              <a:rPr lang="en-US" sz="3600" b="0" i="0" dirty="0">
                <a:solidFill>
                  <a:srgbClr val="000000"/>
                </a:solidFill>
                <a:effectLst/>
                <a:latin typeface="Georgia" panose="02040502050405020303" pitchFamily="18" charset="0"/>
              </a:rPr>
              <a:t>To the woman he said,</a:t>
            </a:r>
          </a:p>
          <a:p>
            <a:pPr algn="l"/>
            <a:r>
              <a:rPr lang="en-US" sz="3600" b="0" i="0" dirty="0">
                <a:solidFill>
                  <a:srgbClr val="000000"/>
                </a:solidFill>
                <a:effectLst/>
                <a:latin typeface="Georgia" panose="02040502050405020303" pitchFamily="18" charset="0"/>
              </a:rPr>
              <a:t>“I will make your pains in childbearing very severe;</a:t>
            </a:r>
            <a:br>
              <a:rPr lang="en-US" sz="3600" b="0" i="0" dirty="0">
                <a:solidFill>
                  <a:srgbClr val="000000"/>
                </a:solidFill>
                <a:effectLst/>
                <a:latin typeface="Georgia" panose="02040502050405020303" pitchFamily="18" charset="0"/>
              </a:rPr>
            </a:br>
            <a:r>
              <a:rPr lang="en-US" sz="3600" b="0" i="0" dirty="0">
                <a:solidFill>
                  <a:srgbClr val="000000"/>
                </a:solidFill>
                <a:effectLst/>
                <a:latin typeface="Georgia" panose="02040502050405020303" pitchFamily="18" charset="0"/>
              </a:rPr>
              <a:t>    with painful labor you will give birth to children.</a:t>
            </a:r>
            <a:br>
              <a:rPr lang="en-US" sz="3600" b="0" i="0" dirty="0">
                <a:solidFill>
                  <a:srgbClr val="000000"/>
                </a:solidFill>
                <a:effectLst/>
                <a:latin typeface="Georgia" panose="02040502050405020303" pitchFamily="18" charset="0"/>
              </a:rPr>
            </a:br>
            <a:r>
              <a:rPr lang="en-US" sz="3600" b="0" i="0" dirty="0">
                <a:solidFill>
                  <a:srgbClr val="000000"/>
                </a:solidFill>
                <a:effectLst/>
                <a:latin typeface="Georgia" panose="02040502050405020303" pitchFamily="18" charset="0"/>
              </a:rPr>
              <a:t>Your desire will be for your husband,</a:t>
            </a:r>
            <a:br>
              <a:rPr lang="en-US" sz="3600" b="0" i="0" dirty="0">
                <a:solidFill>
                  <a:srgbClr val="000000"/>
                </a:solidFill>
                <a:effectLst/>
                <a:latin typeface="Georgia" panose="02040502050405020303" pitchFamily="18" charset="0"/>
              </a:rPr>
            </a:br>
            <a:r>
              <a:rPr lang="en-US" sz="3600" b="0" i="0" dirty="0">
                <a:solidFill>
                  <a:srgbClr val="000000"/>
                </a:solidFill>
                <a:effectLst/>
                <a:latin typeface="Georgia" panose="02040502050405020303" pitchFamily="18" charset="0"/>
              </a:rPr>
              <a:t>    and he will rule over you.”</a:t>
            </a:r>
          </a:p>
          <a:p>
            <a:endParaRPr lang="en-US" dirty="0"/>
          </a:p>
        </p:txBody>
      </p:sp>
      <p:sp>
        <p:nvSpPr>
          <p:cNvPr id="4" name="Footer Placeholder 3">
            <a:extLst>
              <a:ext uri="{FF2B5EF4-FFF2-40B4-BE49-F238E27FC236}">
                <a16:creationId xmlns:a16="http://schemas.microsoft.com/office/drawing/2014/main" id="{8E8E7585-D835-8D2B-9156-CFED96EECFC5}"/>
              </a:ext>
            </a:extLst>
          </p:cNvPr>
          <p:cNvSpPr>
            <a:spLocks noGrp="1"/>
          </p:cNvSpPr>
          <p:nvPr>
            <p:ph type="ftr" sz="quarter" idx="11"/>
          </p:nvPr>
        </p:nvSpPr>
        <p:spPr/>
        <p:txBody>
          <a:bodyPr/>
          <a:lstStyle/>
          <a:p>
            <a:r>
              <a:rPr lang="en-US" dirty="0"/>
              <a:t>Genesis 1:16</a:t>
            </a:r>
          </a:p>
        </p:txBody>
      </p:sp>
      <p:sp>
        <p:nvSpPr>
          <p:cNvPr id="5" name="Date Placeholder 4">
            <a:extLst>
              <a:ext uri="{FF2B5EF4-FFF2-40B4-BE49-F238E27FC236}">
                <a16:creationId xmlns:a16="http://schemas.microsoft.com/office/drawing/2014/main" id="{654F7958-0CC9-5B8E-5318-308031BD0526}"/>
              </a:ext>
            </a:extLst>
          </p:cNvPr>
          <p:cNvSpPr>
            <a:spLocks noGrp="1"/>
          </p:cNvSpPr>
          <p:nvPr>
            <p:ph type="dt" sz="half" idx="10"/>
          </p:nvPr>
        </p:nvSpPr>
        <p:spPr/>
        <p:txBody>
          <a:bodyPr/>
          <a:lstStyle/>
          <a:p>
            <a:endParaRPr lang="en-US" dirty="0"/>
          </a:p>
        </p:txBody>
      </p:sp>
      <p:sp>
        <p:nvSpPr>
          <p:cNvPr id="6" name="Slide Number Placeholder 5">
            <a:extLst>
              <a:ext uri="{FF2B5EF4-FFF2-40B4-BE49-F238E27FC236}">
                <a16:creationId xmlns:a16="http://schemas.microsoft.com/office/drawing/2014/main" id="{D3CFF887-2B82-549B-9186-9142E2CDDC1D}"/>
              </a:ext>
            </a:extLst>
          </p:cNvPr>
          <p:cNvSpPr>
            <a:spLocks noGrp="1"/>
          </p:cNvSpPr>
          <p:nvPr>
            <p:ph type="sldNum" sz="quarter" idx="12"/>
          </p:nvPr>
        </p:nvSpPr>
        <p:spPr/>
        <p:txBody>
          <a:bodyPr/>
          <a:lstStyle/>
          <a:p>
            <a:fld id="{0303F77D-1BEF-481A-B8C1-15974ED46EB7}" type="slidenum">
              <a:rPr lang="en-US" smtClean="0"/>
              <a:t>12</a:t>
            </a:fld>
            <a:endParaRPr lang="en-US"/>
          </a:p>
        </p:txBody>
      </p:sp>
    </p:spTree>
    <p:extLst>
      <p:ext uri="{BB962C8B-B14F-4D97-AF65-F5344CB8AC3E}">
        <p14:creationId xmlns:p14="http://schemas.microsoft.com/office/powerpoint/2010/main" val="1244234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5F5C7-BF0C-FB6D-70E8-B5030CEC8570}"/>
              </a:ext>
            </a:extLst>
          </p:cNvPr>
          <p:cNvSpPr>
            <a:spLocks noGrp="1"/>
          </p:cNvSpPr>
          <p:nvPr>
            <p:ph type="title"/>
          </p:nvPr>
        </p:nvSpPr>
        <p:spPr/>
        <p:txBody>
          <a:bodyPr/>
          <a:lstStyle/>
          <a:p>
            <a:r>
              <a:rPr lang="en-US" dirty="0"/>
              <a:t>Harmony in the church</a:t>
            </a:r>
          </a:p>
        </p:txBody>
      </p:sp>
      <p:sp>
        <p:nvSpPr>
          <p:cNvPr id="3" name="Content Placeholder 2">
            <a:extLst>
              <a:ext uri="{FF2B5EF4-FFF2-40B4-BE49-F238E27FC236}">
                <a16:creationId xmlns:a16="http://schemas.microsoft.com/office/drawing/2014/main" id="{365F64BC-3874-C41D-3576-163F19D64CED}"/>
              </a:ext>
            </a:extLst>
          </p:cNvPr>
          <p:cNvSpPr>
            <a:spLocks noGrp="1"/>
          </p:cNvSpPr>
          <p:nvPr>
            <p:ph sz="quarter" idx="13"/>
          </p:nvPr>
        </p:nvSpPr>
        <p:spPr/>
        <p:txBody>
          <a:bodyPr/>
          <a:lstStyle/>
          <a:p>
            <a:pPr algn="ctr"/>
            <a:endParaRPr lang="en-US" dirty="0"/>
          </a:p>
          <a:p>
            <a:pPr algn="ctr"/>
            <a:endParaRPr lang="en-US" dirty="0"/>
          </a:p>
          <a:p>
            <a:pPr algn="ctr"/>
            <a:r>
              <a:rPr lang="en-US" sz="2800" b="0" i="0" dirty="0">
                <a:solidFill>
                  <a:srgbClr val="000000"/>
                </a:solidFill>
                <a:effectLst/>
                <a:latin typeface="system-ui"/>
              </a:rPr>
              <a:t>A woman should learn in quietness and full submission. I do not permit a woman to teach or to assume authority over a man;</a:t>
            </a:r>
            <a:r>
              <a:rPr lang="en-US" sz="2800" baseline="30000" dirty="0">
                <a:solidFill>
                  <a:srgbClr val="000000"/>
                </a:solidFill>
                <a:latin typeface="system-ui"/>
              </a:rPr>
              <a:t> </a:t>
            </a:r>
            <a:r>
              <a:rPr lang="en-US" sz="2800" b="0" i="0" dirty="0">
                <a:solidFill>
                  <a:srgbClr val="000000"/>
                </a:solidFill>
                <a:effectLst/>
                <a:latin typeface="system-ui"/>
              </a:rPr>
              <a:t>she must be quiet. </a:t>
            </a:r>
            <a:r>
              <a:rPr lang="en-US" sz="2800" b="1" i="0" baseline="30000" dirty="0">
                <a:solidFill>
                  <a:srgbClr val="000000"/>
                </a:solidFill>
                <a:effectLst/>
                <a:latin typeface="system-ui"/>
              </a:rPr>
              <a:t> </a:t>
            </a:r>
            <a:r>
              <a:rPr lang="en-US" sz="2800" b="0" i="0" dirty="0">
                <a:solidFill>
                  <a:srgbClr val="000000"/>
                </a:solidFill>
                <a:effectLst/>
                <a:latin typeface="system-ui"/>
              </a:rPr>
              <a:t>For Adam was formed first, then Eve. </a:t>
            </a:r>
            <a:r>
              <a:rPr lang="en-US" sz="2800" b="1" i="0" baseline="30000" dirty="0">
                <a:solidFill>
                  <a:srgbClr val="000000"/>
                </a:solidFill>
                <a:effectLst/>
                <a:latin typeface="system-ui"/>
              </a:rPr>
              <a:t> </a:t>
            </a:r>
            <a:r>
              <a:rPr lang="en-US" sz="2800" b="0" i="0" dirty="0">
                <a:solidFill>
                  <a:srgbClr val="000000"/>
                </a:solidFill>
                <a:effectLst/>
                <a:latin typeface="system-ui"/>
              </a:rPr>
              <a:t>And Adam was not the one deceived; it was the woman who was deceived and became a sinner. </a:t>
            </a:r>
            <a:r>
              <a:rPr lang="en-US" sz="2800" b="1" i="0" baseline="30000" dirty="0">
                <a:solidFill>
                  <a:srgbClr val="000000"/>
                </a:solidFill>
                <a:effectLst/>
                <a:latin typeface="system-ui"/>
              </a:rPr>
              <a:t> </a:t>
            </a:r>
            <a:r>
              <a:rPr lang="en-US" sz="2800" b="0" i="0" dirty="0">
                <a:solidFill>
                  <a:srgbClr val="000000"/>
                </a:solidFill>
                <a:effectLst/>
                <a:latin typeface="system-ui"/>
              </a:rPr>
              <a:t>But women will be saved through childbearing—if they continue in faith, love and holiness with propriety.</a:t>
            </a:r>
            <a:endParaRPr lang="en-US" sz="2800" dirty="0">
              <a:latin typeface="Algerian" panose="04020705040A02060702" pitchFamily="82" charset="0"/>
            </a:endParaRPr>
          </a:p>
        </p:txBody>
      </p:sp>
      <p:sp>
        <p:nvSpPr>
          <p:cNvPr id="4" name="Footer Placeholder 3">
            <a:extLst>
              <a:ext uri="{FF2B5EF4-FFF2-40B4-BE49-F238E27FC236}">
                <a16:creationId xmlns:a16="http://schemas.microsoft.com/office/drawing/2014/main" id="{A9BBC44E-B30B-4897-43A0-567F7391AAF6}"/>
              </a:ext>
            </a:extLst>
          </p:cNvPr>
          <p:cNvSpPr>
            <a:spLocks noGrp="1"/>
          </p:cNvSpPr>
          <p:nvPr>
            <p:ph type="ftr" sz="quarter" idx="11"/>
          </p:nvPr>
        </p:nvSpPr>
        <p:spPr/>
        <p:txBody>
          <a:bodyPr/>
          <a:lstStyle/>
          <a:p>
            <a:r>
              <a:rPr lang="en-US" dirty="0"/>
              <a:t>1 Timothy 2:11-15</a:t>
            </a:r>
          </a:p>
        </p:txBody>
      </p:sp>
      <p:sp>
        <p:nvSpPr>
          <p:cNvPr id="5" name="Date Placeholder 4">
            <a:extLst>
              <a:ext uri="{FF2B5EF4-FFF2-40B4-BE49-F238E27FC236}">
                <a16:creationId xmlns:a16="http://schemas.microsoft.com/office/drawing/2014/main" id="{C03794A6-74F9-2C6B-DE08-96B3E55C8F2A}"/>
              </a:ext>
            </a:extLst>
          </p:cNvPr>
          <p:cNvSpPr>
            <a:spLocks noGrp="1"/>
          </p:cNvSpPr>
          <p:nvPr>
            <p:ph type="dt" sz="half" idx="10"/>
          </p:nvPr>
        </p:nvSpPr>
        <p:spPr/>
        <p:txBody>
          <a:bodyPr/>
          <a:lstStyle/>
          <a:p>
            <a:endParaRPr lang="en-US" dirty="0"/>
          </a:p>
        </p:txBody>
      </p:sp>
      <p:sp>
        <p:nvSpPr>
          <p:cNvPr id="6" name="Slide Number Placeholder 5">
            <a:extLst>
              <a:ext uri="{FF2B5EF4-FFF2-40B4-BE49-F238E27FC236}">
                <a16:creationId xmlns:a16="http://schemas.microsoft.com/office/drawing/2014/main" id="{A85B90E5-61CC-E10E-6868-C32441B6CAF7}"/>
              </a:ext>
            </a:extLst>
          </p:cNvPr>
          <p:cNvSpPr>
            <a:spLocks noGrp="1"/>
          </p:cNvSpPr>
          <p:nvPr>
            <p:ph type="sldNum" sz="quarter" idx="12"/>
          </p:nvPr>
        </p:nvSpPr>
        <p:spPr/>
        <p:txBody>
          <a:bodyPr/>
          <a:lstStyle/>
          <a:p>
            <a:fld id="{0303F77D-1BEF-481A-B8C1-15974ED46EB7}" type="slidenum">
              <a:rPr lang="en-US" smtClean="0"/>
              <a:t>13</a:t>
            </a:fld>
            <a:endParaRPr lang="en-US"/>
          </a:p>
        </p:txBody>
      </p:sp>
    </p:spTree>
    <p:extLst>
      <p:ext uri="{BB962C8B-B14F-4D97-AF65-F5344CB8AC3E}">
        <p14:creationId xmlns:p14="http://schemas.microsoft.com/office/powerpoint/2010/main" val="907453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CBF65-0332-8658-F6E5-CFDB662B08B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87E5B22-C744-34D4-22B5-6E4B62AEF6AB}"/>
              </a:ext>
            </a:extLst>
          </p:cNvPr>
          <p:cNvSpPr>
            <a:spLocks noGrp="1"/>
          </p:cNvSpPr>
          <p:nvPr>
            <p:ph sz="quarter" idx="13"/>
          </p:nvPr>
        </p:nvSpPr>
        <p:spPr/>
        <p:txBody>
          <a:bodyPr/>
          <a:lstStyle/>
          <a:p>
            <a:pPr algn="ctr"/>
            <a:r>
              <a:rPr lang="en-US" sz="8000" dirty="0"/>
              <a:t>Complementarian </a:t>
            </a:r>
          </a:p>
          <a:p>
            <a:pPr algn="ctr"/>
            <a:r>
              <a:rPr lang="en-US" sz="8000" dirty="0"/>
              <a:t>and/or</a:t>
            </a:r>
          </a:p>
          <a:p>
            <a:pPr algn="ctr"/>
            <a:r>
              <a:rPr lang="en-US" sz="8000" dirty="0"/>
              <a:t>Egalitarian?</a:t>
            </a:r>
          </a:p>
        </p:txBody>
      </p:sp>
      <p:sp>
        <p:nvSpPr>
          <p:cNvPr id="4" name="Footer Placeholder 3">
            <a:extLst>
              <a:ext uri="{FF2B5EF4-FFF2-40B4-BE49-F238E27FC236}">
                <a16:creationId xmlns:a16="http://schemas.microsoft.com/office/drawing/2014/main" id="{14566EC1-B8DA-29E6-50A2-A96593D82E99}"/>
              </a:ext>
            </a:extLst>
          </p:cNvPr>
          <p:cNvSpPr>
            <a:spLocks noGrp="1"/>
          </p:cNvSpPr>
          <p:nvPr>
            <p:ph type="ftr" sz="quarter" idx="11"/>
          </p:nvPr>
        </p:nvSpPr>
        <p:spPr/>
        <p:txBody>
          <a:bodyPr/>
          <a:lstStyle/>
          <a:p>
            <a:endParaRPr lang="en-US" dirty="0"/>
          </a:p>
        </p:txBody>
      </p:sp>
      <p:sp>
        <p:nvSpPr>
          <p:cNvPr id="5" name="Date Placeholder 4">
            <a:extLst>
              <a:ext uri="{FF2B5EF4-FFF2-40B4-BE49-F238E27FC236}">
                <a16:creationId xmlns:a16="http://schemas.microsoft.com/office/drawing/2014/main" id="{4B00B60C-F86B-E6B4-BAC4-050BEEAB32C5}"/>
              </a:ext>
            </a:extLst>
          </p:cNvPr>
          <p:cNvSpPr>
            <a:spLocks noGrp="1"/>
          </p:cNvSpPr>
          <p:nvPr>
            <p:ph type="dt" sz="half" idx="10"/>
          </p:nvPr>
        </p:nvSpPr>
        <p:spPr>
          <a:xfrm>
            <a:off x="8369448" y="6356350"/>
            <a:ext cx="2475533" cy="365125"/>
          </a:xfrm>
        </p:spPr>
        <p:txBody>
          <a:bodyPr/>
          <a:lstStyle/>
          <a:p>
            <a:endParaRPr lang="en-US" dirty="0"/>
          </a:p>
        </p:txBody>
      </p:sp>
      <p:sp>
        <p:nvSpPr>
          <p:cNvPr id="6" name="Slide Number Placeholder 5">
            <a:extLst>
              <a:ext uri="{FF2B5EF4-FFF2-40B4-BE49-F238E27FC236}">
                <a16:creationId xmlns:a16="http://schemas.microsoft.com/office/drawing/2014/main" id="{99D5EA32-4F16-ABA0-D6B9-685C2A292CEF}"/>
              </a:ext>
            </a:extLst>
          </p:cNvPr>
          <p:cNvSpPr>
            <a:spLocks noGrp="1"/>
          </p:cNvSpPr>
          <p:nvPr>
            <p:ph type="sldNum" sz="quarter" idx="12"/>
          </p:nvPr>
        </p:nvSpPr>
        <p:spPr/>
        <p:txBody>
          <a:bodyPr/>
          <a:lstStyle/>
          <a:p>
            <a:fld id="{0303F77D-1BEF-481A-B8C1-15974ED46EB7}" type="slidenum">
              <a:rPr lang="en-US" smtClean="0"/>
              <a:t>14</a:t>
            </a:fld>
            <a:endParaRPr lang="en-US"/>
          </a:p>
        </p:txBody>
      </p:sp>
    </p:spTree>
    <p:extLst>
      <p:ext uri="{BB962C8B-B14F-4D97-AF65-F5344CB8AC3E}">
        <p14:creationId xmlns:p14="http://schemas.microsoft.com/office/powerpoint/2010/main" val="11955427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2" name="Picture 31">
            <a:extLst>
              <a:ext uri="{FF2B5EF4-FFF2-40B4-BE49-F238E27FC236}">
                <a16:creationId xmlns:a16="http://schemas.microsoft.com/office/drawing/2014/main" id="{D791B3ED-90F0-6F67-EED2-FC80312A2BAA}"/>
              </a:ext>
            </a:extLst>
          </p:cNvPr>
          <p:cNvPicPr>
            <a:picLocks noChangeAspect="1"/>
          </p:cNvPicPr>
          <p:nvPr/>
        </p:nvPicPr>
        <p:blipFill rotWithShape="1">
          <a:blip r:embed="rId3">
            <a:duotone>
              <a:schemeClr val="bg2">
                <a:shade val="45000"/>
                <a:satMod val="135000"/>
              </a:schemeClr>
              <a:prstClr val="white"/>
            </a:duotone>
          </a:blip>
          <a:srcRect r="2667"/>
          <a:stretch/>
        </p:blipFill>
        <p:spPr>
          <a:xfrm>
            <a:off x="20" y="10"/>
            <a:ext cx="12191980" cy="6857990"/>
          </a:xfrm>
          <a:prstGeom prst="rect">
            <a:avLst/>
          </a:prstGeom>
        </p:spPr>
      </p:pic>
      <p:sp>
        <p:nvSpPr>
          <p:cNvPr id="36" name="Rectangle 35">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D064C03-FAAA-9FCA-F523-199D2CE715CA}"/>
              </a:ext>
            </a:extLst>
          </p:cNvPr>
          <p:cNvSpPr>
            <a:spLocks noGrp="1"/>
          </p:cNvSpPr>
          <p:nvPr>
            <p:ph type="title"/>
          </p:nvPr>
        </p:nvSpPr>
        <p:spPr>
          <a:xfrm>
            <a:off x="838200" y="365125"/>
            <a:ext cx="10515600" cy="1325563"/>
          </a:xfrm>
        </p:spPr>
        <p:txBody>
          <a:bodyPr>
            <a:normAutofit/>
          </a:bodyPr>
          <a:lstStyle/>
          <a:p>
            <a:r>
              <a:rPr lang="en-US"/>
              <a:t>Questions for reflection &amp; connection groups</a:t>
            </a:r>
          </a:p>
        </p:txBody>
      </p:sp>
      <p:graphicFrame>
        <p:nvGraphicFramePr>
          <p:cNvPr id="19" name="Content Placeholder 2">
            <a:extLst>
              <a:ext uri="{FF2B5EF4-FFF2-40B4-BE49-F238E27FC236}">
                <a16:creationId xmlns:a16="http://schemas.microsoft.com/office/drawing/2014/main" id="{CD51B658-303B-7586-2895-CD6B9F9A350B}"/>
              </a:ext>
            </a:extLst>
          </p:cNvPr>
          <p:cNvGraphicFramePr>
            <a:graphicFrameLocks noGrp="1"/>
          </p:cNvGraphicFramePr>
          <p:nvPr>
            <p:ph idx="1"/>
            <p:extLst>
              <p:ext uri="{D42A27DB-BD31-4B8C-83A1-F6EECF244321}">
                <p14:modId xmlns:p14="http://schemas.microsoft.com/office/powerpoint/2010/main" val="143740905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217331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5F5C7-BF0C-FB6D-70E8-B5030CEC8570}"/>
              </a:ext>
            </a:extLst>
          </p:cNvPr>
          <p:cNvSpPr>
            <a:spLocks noGrp="1"/>
          </p:cNvSpPr>
          <p:nvPr>
            <p:ph type="title"/>
          </p:nvPr>
        </p:nvSpPr>
        <p:spPr/>
        <p:txBody>
          <a:bodyPr/>
          <a:lstStyle/>
          <a:p>
            <a:r>
              <a:rPr lang="en-US" dirty="0"/>
              <a:t>Harmony in the church</a:t>
            </a:r>
          </a:p>
        </p:txBody>
      </p:sp>
      <p:sp>
        <p:nvSpPr>
          <p:cNvPr id="3" name="Content Placeholder 2">
            <a:extLst>
              <a:ext uri="{FF2B5EF4-FFF2-40B4-BE49-F238E27FC236}">
                <a16:creationId xmlns:a16="http://schemas.microsoft.com/office/drawing/2014/main" id="{365F64BC-3874-C41D-3576-163F19D64CED}"/>
              </a:ext>
            </a:extLst>
          </p:cNvPr>
          <p:cNvSpPr>
            <a:spLocks noGrp="1"/>
          </p:cNvSpPr>
          <p:nvPr>
            <p:ph sz="quarter" idx="13"/>
          </p:nvPr>
        </p:nvSpPr>
        <p:spPr/>
        <p:txBody>
          <a:bodyPr/>
          <a:lstStyle/>
          <a:p>
            <a:pPr algn="ctr"/>
            <a:endParaRPr lang="en-US" dirty="0"/>
          </a:p>
          <a:p>
            <a:pPr algn="ctr"/>
            <a:endParaRPr lang="en-US" dirty="0"/>
          </a:p>
          <a:p>
            <a:pPr algn="ctr"/>
            <a:r>
              <a:rPr lang="en-US" sz="9600" dirty="0">
                <a:latin typeface="Algerian" panose="04020705040A02060702" pitchFamily="82" charset="0"/>
              </a:rPr>
              <a:t>Role of women in the church</a:t>
            </a:r>
          </a:p>
        </p:txBody>
      </p:sp>
      <p:sp>
        <p:nvSpPr>
          <p:cNvPr id="4" name="Footer Placeholder 3">
            <a:extLst>
              <a:ext uri="{FF2B5EF4-FFF2-40B4-BE49-F238E27FC236}">
                <a16:creationId xmlns:a16="http://schemas.microsoft.com/office/drawing/2014/main" id="{A9BBC44E-B30B-4897-43A0-567F7391AAF6}"/>
              </a:ext>
            </a:extLst>
          </p:cNvPr>
          <p:cNvSpPr>
            <a:spLocks noGrp="1"/>
          </p:cNvSpPr>
          <p:nvPr>
            <p:ph type="ftr" sz="quarter" idx="11"/>
          </p:nvPr>
        </p:nvSpPr>
        <p:spPr/>
        <p:txBody>
          <a:bodyPr/>
          <a:lstStyle/>
          <a:p>
            <a:endParaRPr lang="en-US" dirty="0"/>
          </a:p>
        </p:txBody>
      </p:sp>
      <p:sp>
        <p:nvSpPr>
          <p:cNvPr id="5" name="Date Placeholder 4">
            <a:extLst>
              <a:ext uri="{FF2B5EF4-FFF2-40B4-BE49-F238E27FC236}">
                <a16:creationId xmlns:a16="http://schemas.microsoft.com/office/drawing/2014/main" id="{C03794A6-74F9-2C6B-DE08-96B3E55C8F2A}"/>
              </a:ext>
            </a:extLst>
          </p:cNvPr>
          <p:cNvSpPr>
            <a:spLocks noGrp="1"/>
          </p:cNvSpPr>
          <p:nvPr>
            <p:ph type="dt" sz="half" idx="10"/>
          </p:nvPr>
        </p:nvSpPr>
        <p:spPr/>
        <p:txBody>
          <a:bodyPr/>
          <a:lstStyle/>
          <a:p>
            <a:endParaRPr lang="en-US" dirty="0"/>
          </a:p>
        </p:txBody>
      </p:sp>
      <p:sp>
        <p:nvSpPr>
          <p:cNvPr id="6" name="Slide Number Placeholder 5">
            <a:extLst>
              <a:ext uri="{FF2B5EF4-FFF2-40B4-BE49-F238E27FC236}">
                <a16:creationId xmlns:a16="http://schemas.microsoft.com/office/drawing/2014/main" id="{A85B90E5-61CC-E10E-6868-C32441B6CAF7}"/>
              </a:ext>
            </a:extLst>
          </p:cNvPr>
          <p:cNvSpPr>
            <a:spLocks noGrp="1"/>
          </p:cNvSpPr>
          <p:nvPr>
            <p:ph type="sldNum" sz="quarter" idx="12"/>
          </p:nvPr>
        </p:nvSpPr>
        <p:spPr/>
        <p:txBody>
          <a:bodyPr/>
          <a:lstStyle/>
          <a:p>
            <a:fld id="{0303F77D-1BEF-481A-B8C1-15974ED46EB7}" type="slidenum">
              <a:rPr lang="en-US" smtClean="0"/>
              <a:t>2</a:t>
            </a:fld>
            <a:endParaRPr lang="en-US"/>
          </a:p>
        </p:txBody>
      </p:sp>
    </p:spTree>
    <p:extLst>
      <p:ext uri="{BB962C8B-B14F-4D97-AF65-F5344CB8AC3E}">
        <p14:creationId xmlns:p14="http://schemas.microsoft.com/office/powerpoint/2010/main" val="2171914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B01FB5-43E3-8394-455B-2530A4E360D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AE82352-A018-2E53-F471-C67F9B70A57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6F0F4FC-11B3-1608-326F-094A76B91518}"/>
              </a:ext>
            </a:extLst>
          </p:cNvPr>
          <p:cNvSpPr>
            <a:spLocks noGrp="1"/>
          </p:cNvSpPr>
          <p:nvPr>
            <p:ph sz="quarter" idx="13"/>
          </p:nvPr>
        </p:nvSpPr>
        <p:spPr/>
        <p:txBody>
          <a:bodyPr/>
          <a:lstStyle/>
          <a:p>
            <a:pPr algn="ctr"/>
            <a:r>
              <a:rPr lang="en-US" sz="8000" dirty="0"/>
              <a:t>Complementarian </a:t>
            </a:r>
          </a:p>
          <a:p>
            <a:pPr algn="ctr"/>
            <a:r>
              <a:rPr lang="en-US" sz="8000" dirty="0"/>
              <a:t>vs. </a:t>
            </a:r>
          </a:p>
          <a:p>
            <a:pPr algn="ctr"/>
            <a:r>
              <a:rPr lang="en-US" sz="8000" dirty="0"/>
              <a:t>Egalitarian</a:t>
            </a:r>
          </a:p>
        </p:txBody>
      </p:sp>
      <p:sp>
        <p:nvSpPr>
          <p:cNvPr id="4" name="Footer Placeholder 3">
            <a:extLst>
              <a:ext uri="{FF2B5EF4-FFF2-40B4-BE49-F238E27FC236}">
                <a16:creationId xmlns:a16="http://schemas.microsoft.com/office/drawing/2014/main" id="{0C86988A-52F4-8335-A47D-EAF9FA4946FD}"/>
              </a:ext>
            </a:extLst>
          </p:cNvPr>
          <p:cNvSpPr>
            <a:spLocks noGrp="1"/>
          </p:cNvSpPr>
          <p:nvPr>
            <p:ph type="ftr" sz="quarter" idx="11"/>
          </p:nvPr>
        </p:nvSpPr>
        <p:spPr/>
        <p:txBody>
          <a:bodyPr/>
          <a:lstStyle/>
          <a:p>
            <a:endParaRPr lang="en-US" dirty="0"/>
          </a:p>
        </p:txBody>
      </p:sp>
      <p:sp>
        <p:nvSpPr>
          <p:cNvPr id="5" name="Date Placeholder 4">
            <a:extLst>
              <a:ext uri="{FF2B5EF4-FFF2-40B4-BE49-F238E27FC236}">
                <a16:creationId xmlns:a16="http://schemas.microsoft.com/office/drawing/2014/main" id="{10F6DC3B-584B-7AB8-F61F-2B8C9356F1DF}"/>
              </a:ext>
            </a:extLst>
          </p:cNvPr>
          <p:cNvSpPr>
            <a:spLocks noGrp="1"/>
          </p:cNvSpPr>
          <p:nvPr>
            <p:ph type="dt" sz="half" idx="10"/>
          </p:nvPr>
        </p:nvSpPr>
        <p:spPr/>
        <p:txBody>
          <a:bodyPr/>
          <a:lstStyle/>
          <a:p>
            <a:endParaRPr lang="en-US" dirty="0"/>
          </a:p>
        </p:txBody>
      </p:sp>
      <p:sp>
        <p:nvSpPr>
          <p:cNvPr id="6" name="Slide Number Placeholder 5">
            <a:extLst>
              <a:ext uri="{FF2B5EF4-FFF2-40B4-BE49-F238E27FC236}">
                <a16:creationId xmlns:a16="http://schemas.microsoft.com/office/drawing/2014/main" id="{5EAAD986-42C9-2695-1505-885E0B23BE92}"/>
              </a:ext>
            </a:extLst>
          </p:cNvPr>
          <p:cNvSpPr>
            <a:spLocks noGrp="1"/>
          </p:cNvSpPr>
          <p:nvPr>
            <p:ph type="sldNum" sz="quarter" idx="12"/>
          </p:nvPr>
        </p:nvSpPr>
        <p:spPr/>
        <p:txBody>
          <a:bodyPr/>
          <a:lstStyle/>
          <a:p>
            <a:fld id="{0303F77D-1BEF-481A-B8C1-15974ED46EB7}" type="slidenum">
              <a:rPr lang="en-US" smtClean="0"/>
              <a:t>3</a:t>
            </a:fld>
            <a:endParaRPr lang="en-US"/>
          </a:p>
        </p:txBody>
      </p:sp>
    </p:spTree>
    <p:extLst>
      <p:ext uri="{BB962C8B-B14F-4D97-AF65-F5344CB8AC3E}">
        <p14:creationId xmlns:p14="http://schemas.microsoft.com/office/powerpoint/2010/main" val="1058803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65959-9EF3-7A6A-7A3A-99B10C23EFC6}"/>
              </a:ext>
            </a:extLst>
          </p:cNvPr>
          <p:cNvSpPr>
            <a:spLocks noGrp="1"/>
          </p:cNvSpPr>
          <p:nvPr>
            <p:ph type="title"/>
          </p:nvPr>
        </p:nvSpPr>
        <p:spPr/>
        <p:txBody>
          <a:bodyPr/>
          <a:lstStyle/>
          <a:p>
            <a:r>
              <a:rPr lang="en-US" dirty="0"/>
              <a:t>Harmony in the church</a:t>
            </a:r>
          </a:p>
        </p:txBody>
      </p:sp>
      <p:sp>
        <p:nvSpPr>
          <p:cNvPr id="3" name="Content Placeholder 2">
            <a:extLst>
              <a:ext uri="{FF2B5EF4-FFF2-40B4-BE49-F238E27FC236}">
                <a16:creationId xmlns:a16="http://schemas.microsoft.com/office/drawing/2014/main" id="{B96BCCC0-B8F0-58F8-3D28-BA2324A1F8D8}"/>
              </a:ext>
            </a:extLst>
          </p:cNvPr>
          <p:cNvSpPr>
            <a:spLocks noGrp="1"/>
          </p:cNvSpPr>
          <p:nvPr>
            <p:ph sz="quarter" idx="13"/>
          </p:nvPr>
        </p:nvSpPr>
        <p:spPr/>
        <p:txBody>
          <a:bodyPr/>
          <a:lstStyle/>
          <a:p>
            <a:pPr algn="ctr"/>
            <a:endParaRPr lang="en-US" sz="3600" b="0" i="0" dirty="0">
              <a:solidFill>
                <a:srgbClr val="000000"/>
              </a:solidFill>
              <a:effectLst/>
              <a:latin typeface="Georgia" panose="02040502050405020303" pitchFamily="18" charset="0"/>
            </a:endParaRPr>
          </a:p>
          <a:p>
            <a:pPr algn="ctr"/>
            <a:endParaRPr lang="en-US" sz="3600" dirty="0">
              <a:solidFill>
                <a:srgbClr val="000000"/>
              </a:solidFill>
              <a:latin typeface="Georgia" panose="02040502050405020303" pitchFamily="18" charset="0"/>
            </a:endParaRPr>
          </a:p>
          <a:p>
            <a:pPr algn="ctr"/>
            <a:r>
              <a:rPr lang="en-US" sz="9600" b="0" i="0" dirty="0">
                <a:solidFill>
                  <a:srgbClr val="000000"/>
                </a:solidFill>
                <a:effectLst/>
                <a:latin typeface="Georgia" panose="02040502050405020303" pitchFamily="18" charset="0"/>
              </a:rPr>
              <a:t>GENESIS 1</a:t>
            </a:r>
            <a:endParaRPr lang="en-US" sz="9600" dirty="0">
              <a:latin typeface="Georgia" panose="02040502050405020303" pitchFamily="18" charset="0"/>
            </a:endParaRPr>
          </a:p>
        </p:txBody>
      </p:sp>
      <p:sp>
        <p:nvSpPr>
          <p:cNvPr id="4" name="Footer Placeholder 3">
            <a:extLst>
              <a:ext uri="{FF2B5EF4-FFF2-40B4-BE49-F238E27FC236}">
                <a16:creationId xmlns:a16="http://schemas.microsoft.com/office/drawing/2014/main" id="{DAFC22CD-EA7B-1D1F-15C5-226468AA82B8}"/>
              </a:ext>
            </a:extLst>
          </p:cNvPr>
          <p:cNvSpPr>
            <a:spLocks noGrp="1"/>
          </p:cNvSpPr>
          <p:nvPr>
            <p:ph type="ftr" sz="quarter" idx="11"/>
          </p:nvPr>
        </p:nvSpPr>
        <p:spPr/>
        <p:txBody>
          <a:bodyPr/>
          <a:lstStyle/>
          <a:p>
            <a:endParaRPr lang="en-US" dirty="0"/>
          </a:p>
        </p:txBody>
      </p:sp>
      <p:sp>
        <p:nvSpPr>
          <p:cNvPr id="5" name="Date Placeholder 4">
            <a:extLst>
              <a:ext uri="{FF2B5EF4-FFF2-40B4-BE49-F238E27FC236}">
                <a16:creationId xmlns:a16="http://schemas.microsoft.com/office/drawing/2014/main" id="{5292348C-EEDD-7EBD-C467-01045684715E}"/>
              </a:ext>
            </a:extLst>
          </p:cNvPr>
          <p:cNvSpPr>
            <a:spLocks noGrp="1"/>
          </p:cNvSpPr>
          <p:nvPr>
            <p:ph type="dt" sz="half" idx="10"/>
          </p:nvPr>
        </p:nvSpPr>
        <p:spPr/>
        <p:txBody>
          <a:bodyPr/>
          <a:lstStyle/>
          <a:p>
            <a:endParaRPr lang="en-US" dirty="0"/>
          </a:p>
        </p:txBody>
      </p:sp>
      <p:sp>
        <p:nvSpPr>
          <p:cNvPr id="6" name="Slide Number Placeholder 5">
            <a:extLst>
              <a:ext uri="{FF2B5EF4-FFF2-40B4-BE49-F238E27FC236}">
                <a16:creationId xmlns:a16="http://schemas.microsoft.com/office/drawing/2014/main" id="{711BCDE8-D7AD-C54E-AA8B-2A6526344A50}"/>
              </a:ext>
            </a:extLst>
          </p:cNvPr>
          <p:cNvSpPr>
            <a:spLocks noGrp="1"/>
          </p:cNvSpPr>
          <p:nvPr>
            <p:ph type="sldNum" sz="quarter" idx="12"/>
          </p:nvPr>
        </p:nvSpPr>
        <p:spPr/>
        <p:txBody>
          <a:bodyPr/>
          <a:lstStyle/>
          <a:p>
            <a:fld id="{0303F77D-1BEF-481A-B8C1-15974ED46EB7}" type="slidenum">
              <a:rPr lang="en-US" smtClean="0"/>
              <a:t>4</a:t>
            </a:fld>
            <a:endParaRPr lang="en-US" dirty="0"/>
          </a:p>
        </p:txBody>
      </p:sp>
    </p:spTree>
    <p:extLst>
      <p:ext uri="{BB962C8B-B14F-4D97-AF65-F5344CB8AC3E}">
        <p14:creationId xmlns:p14="http://schemas.microsoft.com/office/powerpoint/2010/main" val="452948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5C295-C07C-EC86-004C-A3FF96306D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A1E76A1-B163-0C0E-5425-D604D73D1C2A}"/>
              </a:ext>
            </a:extLst>
          </p:cNvPr>
          <p:cNvSpPr>
            <a:spLocks noGrp="1"/>
          </p:cNvSpPr>
          <p:nvPr>
            <p:ph sz="quarter" idx="13"/>
          </p:nvPr>
        </p:nvSpPr>
        <p:spPr/>
        <p:txBody>
          <a:bodyPr/>
          <a:lstStyle/>
          <a:p>
            <a:pPr algn="l"/>
            <a:r>
              <a:rPr lang="en-US" sz="2400" b="0" i="0" dirty="0">
                <a:solidFill>
                  <a:srgbClr val="000000"/>
                </a:solidFill>
                <a:effectLst/>
                <a:latin typeface="Georgia" panose="02040502050405020303" pitchFamily="18" charset="0"/>
              </a:rPr>
              <a:t>Then God said, “Let us make mankind in our image, in our likeness, so that </a:t>
            </a:r>
            <a:r>
              <a:rPr lang="en-US" sz="2400" b="0" i="0" dirty="0">
                <a:solidFill>
                  <a:srgbClr val="FF0000"/>
                </a:solidFill>
                <a:effectLst/>
                <a:latin typeface="Georgia" panose="02040502050405020303" pitchFamily="18" charset="0"/>
              </a:rPr>
              <a:t>they</a:t>
            </a:r>
            <a:r>
              <a:rPr lang="en-US" sz="2400" b="0" i="0" dirty="0">
                <a:solidFill>
                  <a:srgbClr val="000000"/>
                </a:solidFill>
                <a:effectLst/>
                <a:latin typeface="Georgia" panose="02040502050405020303" pitchFamily="18" charset="0"/>
              </a:rPr>
              <a:t> may rule over the fish in the sea and the birds in the sky, over the livestock and all the wild animals, and over all the creatures that move along the ground.”</a:t>
            </a:r>
          </a:p>
          <a:p>
            <a:pPr algn="l"/>
            <a:r>
              <a:rPr lang="en-US" sz="2400" b="0" i="0" dirty="0">
                <a:solidFill>
                  <a:srgbClr val="000000"/>
                </a:solidFill>
                <a:effectLst/>
                <a:latin typeface="Georgia" panose="02040502050405020303" pitchFamily="18" charset="0"/>
              </a:rPr>
              <a:t>So God created mankind in his own image,</a:t>
            </a:r>
            <a:br>
              <a:rPr lang="en-US" sz="2400" b="0" i="0" dirty="0">
                <a:solidFill>
                  <a:srgbClr val="000000"/>
                </a:solidFill>
                <a:effectLst/>
                <a:latin typeface="Georgia" panose="02040502050405020303" pitchFamily="18" charset="0"/>
              </a:rPr>
            </a:br>
            <a:r>
              <a:rPr lang="en-US" sz="2400" b="0" i="0" dirty="0">
                <a:solidFill>
                  <a:srgbClr val="000000"/>
                </a:solidFill>
                <a:effectLst/>
                <a:latin typeface="Georgia" panose="02040502050405020303" pitchFamily="18" charset="0"/>
              </a:rPr>
              <a:t>    in the image of God he created </a:t>
            </a:r>
            <a:r>
              <a:rPr lang="en-US" sz="2400" b="0" i="0" dirty="0">
                <a:solidFill>
                  <a:srgbClr val="FF0000"/>
                </a:solidFill>
                <a:effectLst/>
                <a:latin typeface="Georgia" panose="02040502050405020303" pitchFamily="18" charset="0"/>
              </a:rPr>
              <a:t>them</a:t>
            </a:r>
            <a:r>
              <a:rPr lang="en-US" sz="2400" b="0" i="0" dirty="0">
                <a:solidFill>
                  <a:srgbClr val="000000"/>
                </a:solidFill>
                <a:effectLst/>
                <a:latin typeface="Georgia" panose="02040502050405020303" pitchFamily="18" charset="0"/>
              </a:rPr>
              <a:t>;</a:t>
            </a:r>
            <a:br>
              <a:rPr lang="en-US" sz="2400" b="0" i="0" dirty="0">
                <a:solidFill>
                  <a:srgbClr val="000000"/>
                </a:solidFill>
                <a:effectLst/>
                <a:latin typeface="Georgia" panose="02040502050405020303" pitchFamily="18" charset="0"/>
              </a:rPr>
            </a:br>
            <a:r>
              <a:rPr lang="en-US" sz="2400" b="0" i="0" dirty="0">
                <a:solidFill>
                  <a:srgbClr val="000000"/>
                </a:solidFill>
                <a:effectLst/>
                <a:latin typeface="Georgia" panose="02040502050405020303" pitchFamily="18" charset="0"/>
              </a:rPr>
              <a:t>    </a:t>
            </a:r>
            <a:r>
              <a:rPr lang="en-US" sz="2400" b="0" i="0" dirty="0">
                <a:solidFill>
                  <a:srgbClr val="FF0000"/>
                </a:solidFill>
                <a:effectLst/>
                <a:latin typeface="Georgia" panose="02040502050405020303" pitchFamily="18" charset="0"/>
              </a:rPr>
              <a:t>male and female he created them</a:t>
            </a:r>
            <a:r>
              <a:rPr lang="en-US" sz="2400" b="0" i="0" dirty="0">
                <a:solidFill>
                  <a:srgbClr val="000000"/>
                </a:solidFill>
                <a:effectLst/>
                <a:latin typeface="Georgia" panose="02040502050405020303" pitchFamily="18" charset="0"/>
              </a:rPr>
              <a:t>.</a:t>
            </a:r>
          </a:p>
          <a:p>
            <a:pPr algn="l"/>
            <a:r>
              <a:rPr lang="en-US" sz="2400" b="0" i="0" dirty="0">
                <a:solidFill>
                  <a:srgbClr val="000000"/>
                </a:solidFill>
                <a:effectLst/>
                <a:latin typeface="Georgia" panose="02040502050405020303" pitchFamily="18" charset="0"/>
              </a:rPr>
              <a:t>God blessed </a:t>
            </a:r>
            <a:r>
              <a:rPr lang="en-US" sz="2400" b="0" i="0" dirty="0">
                <a:solidFill>
                  <a:srgbClr val="FF0000"/>
                </a:solidFill>
                <a:effectLst/>
                <a:latin typeface="Georgia" panose="02040502050405020303" pitchFamily="18" charset="0"/>
              </a:rPr>
              <a:t>them</a:t>
            </a:r>
            <a:r>
              <a:rPr lang="en-US" sz="2400" b="0" i="0" dirty="0">
                <a:solidFill>
                  <a:srgbClr val="000000"/>
                </a:solidFill>
                <a:effectLst/>
                <a:latin typeface="Georgia" panose="02040502050405020303" pitchFamily="18" charset="0"/>
              </a:rPr>
              <a:t> and said to </a:t>
            </a:r>
            <a:r>
              <a:rPr lang="en-US" sz="2400" b="0" i="0" dirty="0">
                <a:solidFill>
                  <a:srgbClr val="FF0000"/>
                </a:solidFill>
                <a:effectLst/>
                <a:latin typeface="Georgia" panose="02040502050405020303" pitchFamily="18" charset="0"/>
              </a:rPr>
              <a:t>them</a:t>
            </a:r>
            <a:r>
              <a:rPr lang="en-US" sz="2400" b="0" i="0" dirty="0">
                <a:solidFill>
                  <a:srgbClr val="000000"/>
                </a:solidFill>
                <a:effectLst/>
                <a:latin typeface="Georgia" panose="02040502050405020303" pitchFamily="18" charset="0"/>
              </a:rPr>
              <a:t>, “Be fruitful and increase in number; fill the earth and subdue it. Rule over the fish in the sea and the birds in the sky and over every living creature that moves on the ground.”</a:t>
            </a:r>
          </a:p>
          <a:p>
            <a:endParaRPr lang="en-US" dirty="0"/>
          </a:p>
        </p:txBody>
      </p:sp>
      <p:sp>
        <p:nvSpPr>
          <p:cNvPr id="4" name="Footer Placeholder 3">
            <a:extLst>
              <a:ext uri="{FF2B5EF4-FFF2-40B4-BE49-F238E27FC236}">
                <a16:creationId xmlns:a16="http://schemas.microsoft.com/office/drawing/2014/main" id="{408F3362-48B7-73B2-FB0B-DE2535DDEDD7}"/>
              </a:ext>
            </a:extLst>
          </p:cNvPr>
          <p:cNvSpPr>
            <a:spLocks noGrp="1"/>
          </p:cNvSpPr>
          <p:nvPr>
            <p:ph type="ftr" sz="quarter" idx="11"/>
          </p:nvPr>
        </p:nvSpPr>
        <p:spPr/>
        <p:txBody>
          <a:bodyPr/>
          <a:lstStyle/>
          <a:p>
            <a:r>
              <a:rPr lang="en-US" dirty="0"/>
              <a:t>Genesis 1:26-28</a:t>
            </a:r>
          </a:p>
        </p:txBody>
      </p:sp>
      <p:sp>
        <p:nvSpPr>
          <p:cNvPr id="5" name="Date Placeholder 4">
            <a:extLst>
              <a:ext uri="{FF2B5EF4-FFF2-40B4-BE49-F238E27FC236}">
                <a16:creationId xmlns:a16="http://schemas.microsoft.com/office/drawing/2014/main" id="{676E1377-673E-0827-DD36-FB1A2747B652}"/>
              </a:ext>
            </a:extLst>
          </p:cNvPr>
          <p:cNvSpPr>
            <a:spLocks noGrp="1"/>
          </p:cNvSpPr>
          <p:nvPr>
            <p:ph type="dt" sz="half" idx="10"/>
          </p:nvPr>
        </p:nvSpPr>
        <p:spPr/>
        <p:txBody>
          <a:bodyPr/>
          <a:lstStyle/>
          <a:p>
            <a:endParaRPr lang="en-US" dirty="0"/>
          </a:p>
        </p:txBody>
      </p:sp>
      <p:sp>
        <p:nvSpPr>
          <p:cNvPr id="6" name="Slide Number Placeholder 5">
            <a:extLst>
              <a:ext uri="{FF2B5EF4-FFF2-40B4-BE49-F238E27FC236}">
                <a16:creationId xmlns:a16="http://schemas.microsoft.com/office/drawing/2014/main" id="{3C243619-3D60-58D2-20A0-DAE579A65E65}"/>
              </a:ext>
            </a:extLst>
          </p:cNvPr>
          <p:cNvSpPr>
            <a:spLocks noGrp="1"/>
          </p:cNvSpPr>
          <p:nvPr>
            <p:ph type="sldNum" sz="quarter" idx="12"/>
          </p:nvPr>
        </p:nvSpPr>
        <p:spPr/>
        <p:txBody>
          <a:bodyPr/>
          <a:lstStyle/>
          <a:p>
            <a:fld id="{0303F77D-1BEF-481A-B8C1-15974ED46EB7}" type="slidenum">
              <a:rPr lang="en-US" smtClean="0"/>
              <a:t>5</a:t>
            </a:fld>
            <a:endParaRPr lang="en-US"/>
          </a:p>
        </p:txBody>
      </p:sp>
    </p:spTree>
    <p:extLst>
      <p:ext uri="{BB962C8B-B14F-4D97-AF65-F5344CB8AC3E}">
        <p14:creationId xmlns:p14="http://schemas.microsoft.com/office/powerpoint/2010/main" val="99567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050C19-F7E6-D9EE-494A-422EAFA57BE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C8FC029-7C03-E91C-C442-5842FAC5D97D}"/>
              </a:ext>
            </a:extLst>
          </p:cNvPr>
          <p:cNvSpPr>
            <a:spLocks noGrp="1"/>
          </p:cNvSpPr>
          <p:nvPr>
            <p:ph type="title"/>
          </p:nvPr>
        </p:nvSpPr>
        <p:spPr/>
        <p:txBody>
          <a:bodyPr/>
          <a:lstStyle/>
          <a:p>
            <a:r>
              <a:rPr lang="en-US" dirty="0"/>
              <a:t>Harmony in the church</a:t>
            </a:r>
          </a:p>
        </p:txBody>
      </p:sp>
      <p:sp>
        <p:nvSpPr>
          <p:cNvPr id="3" name="Content Placeholder 2">
            <a:extLst>
              <a:ext uri="{FF2B5EF4-FFF2-40B4-BE49-F238E27FC236}">
                <a16:creationId xmlns:a16="http://schemas.microsoft.com/office/drawing/2014/main" id="{9C99432F-44D3-B720-2F93-00D54D802C72}"/>
              </a:ext>
            </a:extLst>
          </p:cNvPr>
          <p:cNvSpPr>
            <a:spLocks noGrp="1"/>
          </p:cNvSpPr>
          <p:nvPr>
            <p:ph sz="quarter" idx="13"/>
          </p:nvPr>
        </p:nvSpPr>
        <p:spPr/>
        <p:txBody>
          <a:bodyPr/>
          <a:lstStyle/>
          <a:p>
            <a:pPr algn="ctr"/>
            <a:endParaRPr lang="en-US" sz="3600" b="0" i="0" dirty="0">
              <a:solidFill>
                <a:srgbClr val="000000"/>
              </a:solidFill>
              <a:effectLst/>
              <a:latin typeface="Georgia" panose="02040502050405020303" pitchFamily="18" charset="0"/>
            </a:endParaRPr>
          </a:p>
          <a:p>
            <a:pPr algn="ctr"/>
            <a:endParaRPr lang="en-US" sz="3600" dirty="0">
              <a:solidFill>
                <a:srgbClr val="000000"/>
              </a:solidFill>
              <a:latin typeface="Georgia" panose="02040502050405020303" pitchFamily="18" charset="0"/>
            </a:endParaRPr>
          </a:p>
          <a:p>
            <a:pPr algn="ctr"/>
            <a:r>
              <a:rPr lang="en-US" sz="9600" b="0" i="0" dirty="0">
                <a:solidFill>
                  <a:srgbClr val="000000"/>
                </a:solidFill>
                <a:effectLst/>
                <a:latin typeface="Georgia" panose="02040502050405020303" pitchFamily="18" charset="0"/>
              </a:rPr>
              <a:t>GENESIS 2</a:t>
            </a:r>
            <a:endParaRPr lang="en-US" sz="9600" dirty="0">
              <a:latin typeface="Georgia" panose="02040502050405020303" pitchFamily="18" charset="0"/>
            </a:endParaRPr>
          </a:p>
        </p:txBody>
      </p:sp>
      <p:sp>
        <p:nvSpPr>
          <p:cNvPr id="4" name="Footer Placeholder 3">
            <a:extLst>
              <a:ext uri="{FF2B5EF4-FFF2-40B4-BE49-F238E27FC236}">
                <a16:creationId xmlns:a16="http://schemas.microsoft.com/office/drawing/2014/main" id="{52B076F2-2788-A808-5D61-F13AD7F763E3}"/>
              </a:ext>
            </a:extLst>
          </p:cNvPr>
          <p:cNvSpPr>
            <a:spLocks noGrp="1"/>
          </p:cNvSpPr>
          <p:nvPr>
            <p:ph type="ftr" sz="quarter" idx="11"/>
          </p:nvPr>
        </p:nvSpPr>
        <p:spPr/>
        <p:txBody>
          <a:bodyPr/>
          <a:lstStyle/>
          <a:p>
            <a:endParaRPr lang="en-US" dirty="0"/>
          </a:p>
        </p:txBody>
      </p:sp>
      <p:sp>
        <p:nvSpPr>
          <p:cNvPr id="5" name="Date Placeholder 4">
            <a:extLst>
              <a:ext uri="{FF2B5EF4-FFF2-40B4-BE49-F238E27FC236}">
                <a16:creationId xmlns:a16="http://schemas.microsoft.com/office/drawing/2014/main" id="{4F8C6099-EF1C-767B-FD2D-1690E354F1B7}"/>
              </a:ext>
            </a:extLst>
          </p:cNvPr>
          <p:cNvSpPr>
            <a:spLocks noGrp="1"/>
          </p:cNvSpPr>
          <p:nvPr>
            <p:ph type="dt" sz="half" idx="10"/>
          </p:nvPr>
        </p:nvSpPr>
        <p:spPr/>
        <p:txBody>
          <a:bodyPr/>
          <a:lstStyle/>
          <a:p>
            <a:endParaRPr lang="en-US" dirty="0"/>
          </a:p>
        </p:txBody>
      </p:sp>
      <p:sp>
        <p:nvSpPr>
          <p:cNvPr id="6" name="Slide Number Placeholder 5">
            <a:extLst>
              <a:ext uri="{FF2B5EF4-FFF2-40B4-BE49-F238E27FC236}">
                <a16:creationId xmlns:a16="http://schemas.microsoft.com/office/drawing/2014/main" id="{AB5D7F32-64DE-A5A5-D118-A4234BCF41F4}"/>
              </a:ext>
            </a:extLst>
          </p:cNvPr>
          <p:cNvSpPr>
            <a:spLocks noGrp="1"/>
          </p:cNvSpPr>
          <p:nvPr>
            <p:ph type="sldNum" sz="quarter" idx="12"/>
          </p:nvPr>
        </p:nvSpPr>
        <p:spPr/>
        <p:txBody>
          <a:bodyPr/>
          <a:lstStyle/>
          <a:p>
            <a:fld id="{0303F77D-1BEF-481A-B8C1-15974ED46EB7}" type="slidenum">
              <a:rPr lang="en-US" smtClean="0"/>
              <a:t>6</a:t>
            </a:fld>
            <a:endParaRPr lang="en-US" dirty="0"/>
          </a:p>
        </p:txBody>
      </p:sp>
    </p:spTree>
    <p:extLst>
      <p:ext uri="{BB962C8B-B14F-4D97-AF65-F5344CB8AC3E}">
        <p14:creationId xmlns:p14="http://schemas.microsoft.com/office/powerpoint/2010/main" val="137473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F57F9-1723-95A3-0A77-C44C88A788CB}"/>
              </a:ext>
            </a:extLst>
          </p:cNvPr>
          <p:cNvSpPr>
            <a:spLocks noGrp="1"/>
          </p:cNvSpPr>
          <p:nvPr>
            <p:ph type="title"/>
          </p:nvPr>
        </p:nvSpPr>
        <p:spPr/>
        <p:txBody>
          <a:bodyPr/>
          <a:lstStyle/>
          <a:p>
            <a:endParaRPr lang="en-US" dirty="0"/>
          </a:p>
        </p:txBody>
      </p:sp>
      <p:sp>
        <p:nvSpPr>
          <p:cNvPr id="4" name="Footer Placeholder 3">
            <a:extLst>
              <a:ext uri="{FF2B5EF4-FFF2-40B4-BE49-F238E27FC236}">
                <a16:creationId xmlns:a16="http://schemas.microsoft.com/office/drawing/2014/main" id="{B6AC9D3E-518C-09B9-5FFE-17F93ACCC0C0}"/>
              </a:ext>
            </a:extLst>
          </p:cNvPr>
          <p:cNvSpPr>
            <a:spLocks noGrp="1"/>
          </p:cNvSpPr>
          <p:nvPr>
            <p:ph type="ftr" sz="quarter" idx="11"/>
          </p:nvPr>
        </p:nvSpPr>
        <p:spPr/>
        <p:txBody>
          <a:bodyPr/>
          <a:lstStyle/>
          <a:p>
            <a:endParaRPr lang="en-US" dirty="0"/>
          </a:p>
        </p:txBody>
      </p:sp>
      <p:sp>
        <p:nvSpPr>
          <p:cNvPr id="5" name="Date Placeholder 4">
            <a:extLst>
              <a:ext uri="{FF2B5EF4-FFF2-40B4-BE49-F238E27FC236}">
                <a16:creationId xmlns:a16="http://schemas.microsoft.com/office/drawing/2014/main" id="{104984A8-8A7D-5F28-C54E-0B0183D60561}"/>
              </a:ext>
            </a:extLst>
          </p:cNvPr>
          <p:cNvSpPr>
            <a:spLocks noGrp="1"/>
          </p:cNvSpPr>
          <p:nvPr>
            <p:ph type="dt" sz="half" idx="10"/>
          </p:nvPr>
        </p:nvSpPr>
        <p:spPr/>
        <p:txBody>
          <a:bodyPr/>
          <a:lstStyle/>
          <a:p>
            <a:endParaRPr lang="en-US" dirty="0"/>
          </a:p>
        </p:txBody>
      </p:sp>
      <p:sp>
        <p:nvSpPr>
          <p:cNvPr id="6" name="Slide Number Placeholder 5">
            <a:extLst>
              <a:ext uri="{FF2B5EF4-FFF2-40B4-BE49-F238E27FC236}">
                <a16:creationId xmlns:a16="http://schemas.microsoft.com/office/drawing/2014/main" id="{4DEF0784-38E2-5C16-87FB-0FF2EBDD03B3}"/>
              </a:ext>
            </a:extLst>
          </p:cNvPr>
          <p:cNvSpPr>
            <a:spLocks noGrp="1"/>
          </p:cNvSpPr>
          <p:nvPr>
            <p:ph type="sldNum" sz="quarter" idx="12"/>
          </p:nvPr>
        </p:nvSpPr>
        <p:spPr/>
        <p:txBody>
          <a:bodyPr/>
          <a:lstStyle/>
          <a:p>
            <a:fld id="{0303F77D-1BEF-481A-B8C1-15974ED46EB7}" type="slidenum">
              <a:rPr lang="en-US" smtClean="0"/>
              <a:t>7</a:t>
            </a:fld>
            <a:endParaRPr lang="en-US"/>
          </a:p>
        </p:txBody>
      </p:sp>
      <p:sp>
        <p:nvSpPr>
          <p:cNvPr id="10" name="Content Placeholder 9">
            <a:extLst>
              <a:ext uri="{FF2B5EF4-FFF2-40B4-BE49-F238E27FC236}">
                <a16:creationId xmlns:a16="http://schemas.microsoft.com/office/drawing/2014/main" id="{F6D2CE39-0CD1-DB0D-B33B-060E57E2DBC7}"/>
              </a:ext>
            </a:extLst>
          </p:cNvPr>
          <p:cNvSpPr>
            <a:spLocks noGrp="1"/>
          </p:cNvSpPr>
          <p:nvPr>
            <p:ph sz="quarter" idx="13"/>
          </p:nvPr>
        </p:nvSpPr>
        <p:spPr/>
        <p:txBody>
          <a:bodyPr/>
          <a:lstStyle/>
          <a:p>
            <a:r>
              <a:rPr lang="en-US" sz="6000" dirty="0"/>
              <a:t>Sure God created man before woman, but then again you always make a rough draft before creating the final masterpiece. </a:t>
            </a:r>
          </a:p>
        </p:txBody>
      </p:sp>
    </p:spTree>
    <p:extLst>
      <p:ext uri="{BB962C8B-B14F-4D97-AF65-F5344CB8AC3E}">
        <p14:creationId xmlns:p14="http://schemas.microsoft.com/office/powerpoint/2010/main" val="1919319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9D829-AA5E-1EEF-18E4-2F93EB0F5B42}"/>
              </a:ext>
            </a:extLst>
          </p:cNvPr>
          <p:cNvSpPr>
            <a:spLocks noGrp="1"/>
          </p:cNvSpPr>
          <p:nvPr>
            <p:ph type="title"/>
          </p:nvPr>
        </p:nvSpPr>
        <p:spPr/>
        <p:txBody>
          <a:bodyPr/>
          <a:lstStyle/>
          <a:p>
            <a:r>
              <a:rPr lang="en-US" sz="3600" dirty="0"/>
              <a:t>God created woman as the answer to the world’s first problem, because:</a:t>
            </a:r>
            <a:br>
              <a:rPr lang="en-US" sz="3600" dirty="0"/>
            </a:br>
            <a:endParaRPr lang="en-US" sz="3600" dirty="0"/>
          </a:p>
        </p:txBody>
      </p:sp>
      <p:sp>
        <p:nvSpPr>
          <p:cNvPr id="4" name="Footer Placeholder 3">
            <a:extLst>
              <a:ext uri="{FF2B5EF4-FFF2-40B4-BE49-F238E27FC236}">
                <a16:creationId xmlns:a16="http://schemas.microsoft.com/office/drawing/2014/main" id="{DE26DDFD-97CD-5BB9-3ECE-F1CDB27704A9}"/>
              </a:ext>
            </a:extLst>
          </p:cNvPr>
          <p:cNvSpPr>
            <a:spLocks noGrp="1"/>
          </p:cNvSpPr>
          <p:nvPr>
            <p:ph type="ftr" sz="quarter" idx="11"/>
          </p:nvPr>
        </p:nvSpPr>
        <p:spPr/>
        <p:txBody>
          <a:bodyPr/>
          <a:lstStyle/>
          <a:p>
            <a:r>
              <a:rPr lang="en-US" dirty="0"/>
              <a:t>Ecclesiastes 4:9-10</a:t>
            </a:r>
          </a:p>
        </p:txBody>
      </p:sp>
      <p:sp>
        <p:nvSpPr>
          <p:cNvPr id="5" name="Date Placeholder 4">
            <a:extLst>
              <a:ext uri="{FF2B5EF4-FFF2-40B4-BE49-F238E27FC236}">
                <a16:creationId xmlns:a16="http://schemas.microsoft.com/office/drawing/2014/main" id="{3AF6AED9-FF0D-1B5D-1F43-01D04138D09C}"/>
              </a:ext>
            </a:extLst>
          </p:cNvPr>
          <p:cNvSpPr>
            <a:spLocks noGrp="1"/>
          </p:cNvSpPr>
          <p:nvPr>
            <p:ph type="dt" sz="half" idx="10"/>
          </p:nvPr>
        </p:nvSpPr>
        <p:spPr/>
        <p:txBody>
          <a:bodyPr/>
          <a:lstStyle/>
          <a:p>
            <a:endParaRPr lang="en-US" dirty="0"/>
          </a:p>
        </p:txBody>
      </p:sp>
      <p:sp>
        <p:nvSpPr>
          <p:cNvPr id="6" name="Slide Number Placeholder 5">
            <a:extLst>
              <a:ext uri="{FF2B5EF4-FFF2-40B4-BE49-F238E27FC236}">
                <a16:creationId xmlns:a16="http://schemas.microsoft.com/office/drawing/2014/main" id="{E79DD270-E52B-675B-3441-EE91F374CB8F}"/>
              </a:ext>
            </a:extLst>
          </p:cNvPr>
          <p:cNvSpPr>
            <a:spLocks noGrp="1"/>
          </p:cNvSpPr>
          <p:nvPr>
            <p:ph type="sldNum" sz="quarter" idx="12"/>
          </p:nvPr>
        </p:nvSpPr>
        <p:spPr/>
        <p:txBody>
          <a:bodyPr/>
          <a:lstStyle/>
          <a:p>
            <a:fld id="{0303F77D-1BEF-481A-B8C1-15974ED46EB7}" type="slidenum">
              <a:rPr lang="en-US" smtClean="0"/>
              <a:t>8</a:t>
            </a:fld>
            <a:endParaRPr lang="en-US"/>
          </a:p>
        </p:txBody>
      </p:sp>
      <p:sp>
        <p:nvSpPr>
          <p:cNvPr id="10" name="Content Placeholder 9">
            <a:extLst>
              <a:ext uri="{FF2B5EF4-FFF2-40B4-BE49-F238E27FC236}">
                <a16:creationId xmlns:a16="http://schemas.microsoft.com/office/drawing/2014/main" id="{F43DEC3C-E7CB-B337-05A7-1CC420F851AF}"/>
              </a:ext>
            </a:extLst>
          </p:cNvPr>
          <p:cNvSpPr>
            <a:spLocks noGrp="1"/>
          </p:cNvSpPr>
          <p:nvPr>
            <p:ph sz="quarter" idx="13"/>
          </p:nvPr>
        </p:nvSpPr>
        <p:spPr/>
        <p:txBody>
          <a:bodyPr/>
          <a:lstStyle/>
          <a:p>
            <a:endParaRPr lang="en-US" dirty="0"/>
          </a:p>
          <a:p>
            <a:pPr algn="ctr"/>
            <a:r>
              <a:rPr lang="en-US" sz="4800" b="1" i="0" baseline="30000" dirty="0">
                <a:solidFill>
                  <a:srgbClr val="000000"/>
                </a:solidFill>
                <a:effectLst/>
                <a:latin typeface="system-ui"/>
              </a:rPr>
              <a:t>18 </a:t>
            </a:r>
            <a:r>
              <a:rPr lang="en-US" sz="4800" b="0" i="0" dirty="0">
                <a:solidFill>
                  <a:srgbClr val="000000"/>
                </a:solidFill>
                <a:effectLst/>
                <a:latin typeface="system-ui"/>
              </a:rPr>
              <a:t>The </a:t>
            </a:r>
            <a:r>
              <a:rPr lang="en-US" sz="4800" b="0" i="0" cap="small" dirty="0">
                <a:solidFill>
                  <a:srgbClr val="000000"/>
                </a:solidFill>
                <a:effectLst/>
                <a:latin typeface="system-ui"/>
              </a:rPr>
              <a:t>Lord</a:t>
            </a:r>
            <a:r>
              <a:rPr lang="en-US" sz="4800" b="0" i="0" dirty="0">
                <a:solidFill>
                  <a:srgbClr val="000000"/>
                </a:solidFill>
                <a:effectLst/>
                <a:latin typeface="system-ui"/>
              </a:rPr>
              <a:t> God said, “It is not good for the man to be alone. I will make a helper suitable for him.”</a:t>
            </a:r>
            <a:endParaRPr lang="en-US" sz="4800" dirty="0">
              <a:latin typeface="Georgia" panose="02040502050405020303" pitchFamily="18" charset="0"/>
            </a:endParaRPr>
          </a:p>
        </p:txBody>
      </p:sp>
    </p:spTree>
    <p:extLst>
      <p:ext uri="{BB962C8B-B14F-4D97-AF65-F5344CB8AC3E}">
        <p14:creationId xmlns:p14="http://schemas.microsoft.com/office/powerpoint/2010/main" val="109088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65959-9EF3-7A6A-7A3A-99B10C23EFC6}"/>
              </a:ext>
            </a:extLst>
          </p:cNvPr>
          <p:cNvSpPr>
            <a:spLocks noGrp="1"/>
          </p:cNvSpPr>
          <p:nvPr>
            <p:ph type="title"/>
          </p:nvPr>
        </p:nvSpPr>
        <p:spPr/>
        <p:txBody>
          <a:bodyPr/>
          <a:lstStyle/>
          <a:p>
            <a:r>
              <a:rPr lang="en-US" dirty="0"/>
              <a:t>Harmony in the church</a:t>
            </a:r>
          </a:p>
        </p:txBody>
      </p:sp>
      <p:sp>
        <p:nvSpPr>
          <p:cNvPr id="3" name="Content Placeholder 2">
            <a:extLst>
              <a:ext uri="{FF2B5EF4-FFF2-40B4-BE49-F238E27FC236}">
                <a16:creationId xmlns:a16="http://schemas.microsoft.com/office/drawing/2014/main" id="{B96BCCC0-B8F0-58F8-3D28-BA2324A1F8D8}"/>
              </a:ext>
            </a:extLst>
          </p:cNvPr>
          <p:cNvSpPr>
            <a:spLocks noGrp="1"/>
          </p:cNvSpPr>
          <p:nvPr>
            <p:ph sz="quarter" idx="13"/>
          </p:nvPr>
        </p:nvSpPr>
        <p:spPr/>
        <p:txBody>
          <a:bodyPr/>
          <a:lstStyle/>
          <a:p>
            <a:pPr algn="l"/>
            <a:r>
              <a:rPr lang="en-US" sz="3600" b="0" i="0" dirty="0">
                <a:solidFill>
                  <a:srgbClr val="000000"/>
                </a:solidFill>
                <a:effectLst/>
                <a:latin typeface="system-ui"/>
              </a:rPr>
              <a:t>Matthew 19:4-6</a:t>
            </a:r>
          </a:p>
          <a:p>
            <a:pPr algn="l"/>
            <a:r>
              <a:rPr lang="en-US" sz="3600" b="1" i="0" baseline="30000" dirty="0">
                <a:solidFill>
                  <a:srgbClr val="000000"/>
                </a:solidFill>
                <a:effectLst/>
                <a:latin typeface="system-ui"/>
              </a:rPr>
              <a:t>4 </a:t>
            </a:r>
            <a:r>
              <a:rPr lang="en-US" sz="3600" b="0" i="0" dirty="0">
                <a:solidFill>
                  <a:srgbClr val="000000"/>
                </a:solidFill>
                <a:effectLst/>
                <a:latin typeface="system-ui"/>
              </a:rPr>
              <a:t>“Haven’t you read,” he replied, “that at the beginning the Creator ‘made them male and female,’ </a:t>
            </a:r>
            <a:r>
              <a:rPr lang="en-US" sz="3600" b="1" i="0" baseline="30000" dirty="0">
                <a:solidFill>
                  <a:srgbClr val="000000"/>
                </a:solidFill>
                <a:effectLst/>
                <a:latin typeface="system-ui"/>
              </a:rPr>
              <a:t>5 </a:t>
            </a:r>
            <a:r>
              <a:rPr lang="en-US" sz="3600" b="0" i="0" dirty="0">
                <a:solidFill>
                  <a:srgbClr val="000000"/>
                </a:solidFill>
                <a:effectLst/>
                <a:latin typeface="system-ui"/>
              </a:rPr>
              <a:t>and said, ‘For this reason a man will leave his father and mother and be united to his wife, and the two will become one flesh’? </a:t>
            </a:r>
            <a:r>
              <a:rPr lang="en-US" sz="3600" b="1" i="0" baseline="30000" dirty="0">
                <a:solidFill>
                  <a:srgbClr val="000000"/>
                </a:solidFill>
                <a:effectLst/>
                <a:latin typeface="system-ui"/>
              </a:rPr>
              <a:t>6 </a:t>
            </a:r>
            <a:r>
              <a:rPr lang="en-US" sz="3600" b="0" i="0" dirty="0">
                <a:solidFill>
                  <a:srgbClr val="000000"/>
                </a:solidFill>
                <a:effectLst/>
                <a:latin typeface="system-ui"/>
              </a:rPr>
              <a:t>So they are no longer two, but one flesh. Therefore what God has joined together, let no one separate.”</a:t>
            </a:r>
          </a:p>
        </p:txBody>
      </p:sp>
      <p:sp>
        <p:nvSpPr>
          <p:cNvPr id="4" name="Footer Placeholder 3">
            <a:extLst>
              <a:ext uri="{FF2B5EF4-FFF2-40B4-BE49-F238E27FC236}">
                <a16:creationId xmlns:a16="http://schemas.microsoft.com/office/drawing/2014/main" id="{DAFC22CD-EA7B-1D1F-15C5-226468AA82B8}"/>
              </a:ext>
            </a:extLst>
          </p:cNvPr>
          <p:cNvSpPr>
            <a:spLocks noGrp="1"/>
          </p:cNvSpPr>
          <p:nvPr>
            <p:ph type="ftr" sz="quarter" idx="11"/>
          </p:nvPr>
        </p:nvSpPr>
        <p:spPr/>
        <p:txBody>
          <a:bodyPr/>
          <a:lstStyle/>
          <a:p>
            <a:endParaRPr lang="en-US" dirty="0"/>
          </a:p>
        </p:txBody>
      </p:sp>
      <p:sp>
        <p:nvSpPr>
          <p:cNvPr id="5" name="Date Placeholder 4">
            <a:extLst>
              <a:ext uri="{FF2B5EF4-FFF2-40B4-BE49-F238E27FC236}">
                <a16:creationId xmlns:a16="http://schemas.microsoft.com/office/drawing/2014/main" id="{5292348C-EEDD-7EBD-C467-01045684715E}"/>
              </a:ext>
            </a:extLst>
          </p:cNvPr>
          <p:cNvSpPr>
            <a:spLocks noGrp="1"/>
          </p:cNvSpPr>
          <p:nvPr>
            <p:ph type="dt" sz="half" idx="10"/>
          </p:nvPr>
        </p:nvSpPr>
        <p:spPr/>
        <p:txBody>
          <a:bodyPr/>
          <a:lstStyle/>
          <a:p>
            <a:endParaRPr lang="en-US" dirty="0"/>
          </a:p>
        </p:txBody>
      </p:sp>
      <p:sp>
        <p:nvSpPr>
          <p:cNvPr id="6" name="Slide Number Placeholder 5">
            <a:extLst>
              <a:ext uri="{FF2B5EF4-FFF2-40B4-BE49-F238E27FC236}">
                <a16:creationId xmlns:a16="http://schemas.microsoft.com/office/drawing/2014/main" id="{711BCDE8-D7AD-C54E-AA8B-2A6526344A50}"/>
              </a:ext>
            </a:extLst>
          </p:cNvPr>
          <p:cNvSpPr>
            <a:spLocks noGrp="1"/>
          </p:cNvSpPr>
          <p:nvPr>
            <p:ph type="sldNum" sz="quarter" idx="12"/>
          </p:nvPr>
        </p:nvSpPr>
        <p:spPr/>
        <p:txBody>
          <a:bodyPr/>
          <a:lstStyle/>
          <a:p>
            <a:fld id="{0303F77D-1BEF-481A-B8C1-15974ED46EB7}" type="slidenum">
              <a:rPr lang="en-US" smtClean="0"/>
              <a:t>9</a:t>
            </a:fld>
            <a:endParaRPr lang="en-US" dirty="0"/>
          </a:p>
        </p:txBody>
      </p:sp>
    </p:spTree>
    <p:extLst>
      <p:ext uri="{BB962C8B-B14F-4D97-AF65-F5344CB8AC3E}">
        <p14:creationId xmlns:p14="http://schemas.microsoft.com/office/powerpoint/2010/main" val="3632644130"/>
      </p:ext>
    </p:extLst>
  </p:cSld>
  <p:clrMapOvr>
    <a:masterClrMapping/>
  </p:clrMapOvr>
</p:sld>
</file>

<file path=ppt/theme/theme1.xml><?xml version="1.0" encoding="utf-8"?>
<a:theme xmlns:a="http://schemas.openxmlformats.org/drawingml/2006/main" name="ChronicleVTI">
  <a:themeElements>
    <a:clrScheme name="Chronicle">
      <a:dk1>
        <a:srgbClr val="000000"/>
      </a:dk1>
      <a:lt1>
        <a:srgbClr val="FFFFFF"/>
      </a:lt1>
      <a:dk2>
        <a:srgbClr val="1C1C32"/>
      </a:dk2>
      <a:lt2>
        <a:srgbClr val="F8F4F1"/>
      </a:lt2>
      <a:accent1>
        <a:srgbClr val="734B67"/>
      </a:accent1>
      <a:accent2>
        <a:srgbClr val="959EBB"/>
      </a:accent2>
      <a:accent3>
        <a:srgbClr val="596781"/>
      </a:accent3>
      <a:accent4>
        <a:srgbClr val="7F6E8C"/>
      </a:accent4>
      <a:accent5>
        <a:srgbClr val="DB9A8F"/>
      </a:accent5>
      <a:accent6>
        <a:srgbClr val="C29AB1"/>
      </a:accent6>
      <a:hlink>
        <a:srgbClr val="778BA2"/>
      </a:hlink>
      <a:folHlink>
        <a:srgbClr val="A27C99"/>
      </a:folHlink>
    </a:clrScheme>
    <a:fontScheme name="Custom 9">
      <a:majorFont>
        <a:latin typeface="Univers Condensed"/>
        <a:ea typeface=""/>
        <a:cs typeface=""/>
      </a:majorFont>
      <a:minorFont>
        <a:latin typeface="Calisto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ronicleVTI" id="{508E4D90-5116-4BF0-876B-3F422DD1F65F}" vid="{AA21DC3D-92A8-43A4-8358-ED428371CD5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8" ma:contentTypeDescription="Create a new document." ma:contentTypeScope="" ma:versionID="22a266b9fa9a230c5a512669d8b298c3">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ddc33fff6b14141ee5c74a0d29ea6a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4" nillable="true" ma:taxonomy="true" ma:internalName="lcf76f155ced4ddcb4097134ff3c332f" ma:taxonomyFieldName="MediaServiceAITags" ma:displayName="Image Tags" ma:readOnly="false" ma:fieldId="{5cf76f15-5ced-4ddc-b409-7134ff3c332f}" ma:taxonomyMulti="true" ma:sspId="e385fb40-52d4-4fae-9c5b-3e8ff8a5878e" ma:termSetId="09814cd3-568e-4e90-9814-8d621ff8fb8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lcf76f155ced4ddcb4097134ff3c332f xmlns="71af3243-3dd4-4a8d-8c0d-dd76da1f02a5">
      <Terms xmlns="http://schemas.microsoft.com/office/infopath/2007/PartnerControls"/>
    </lcf76f155ced4ddcb4097134ff3c332f>
    <TaxCatchAll xmlns="230e9df3-be65-4c73-a93b-d1236ebd677e"/>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EC785CC-7DC7-486B-AC4F-90AD768E96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E0F876D-ECAD-49DD-95DE-E4DA3D4E9CA1}">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customXml/itemProps3.xml><?xml version="1.0" encoding="utf-8"?>
<ds:datastoreItem xmlns:ds="http://schemas.openxmlformats.org/officeDocument/2006/customXml" ds:itemID="{159187C1-630C-405A-830B-EED062A49695}">
  <ds:schemaRefs>
    <ds:schemaRef ds:uri="http://schemas.microsoft.com/sharepoint/v3/contenttype/forms"/>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{EBA1F3BB-1195-469E-BC5F-3DC00D2B2ECB}tf67498733_win32</Template>
  <TotalTime>837</TotalTime>
  <Words>646</Words>
  <Application>Microsoft Office PowerPoint</Application>
  <PresentationFormat>Widescreen</PresentationFormat>
  <Paragraphs>73</Paragraphs>
  <Slides>15</Slides>
  <Notes>4</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15</vt:i4>
      </vt:variant>
    </vt:vector>
  </HeadingPairs>
  <TitlesOfParts>
    <vt:vector size="25" baseType="lpstr">
      <vt:lpstr>Algerian</vt:lpstr>
      <vt:lpstr>Arial</vt:lpstr>
      <vt:lpstr>Calibri</vt:lpstr>
      <vt:lpstr>Calibri Light</vt:lpstr>
      <vt:lpstr>Calisto MT</vt:lpstr>
      <vt:lpstr>Georgia</vt:lpstr>
      <vt:lpstr>system-ui</vt:lpstr>
      <vt:lpstr>Univers Condensed</vt:lpstr>
      <vt:lpstr>ChronicleVTI</vt:lpstr>
      <vt:lpstr>Office Theme</vt:lpstr>
      <vt:lpstr>PowerPoint Presentation</vt:lpstr>
      <vt:lpstr>Harmony in the church</vt:lpstr>
      <vt:lpstr>PowerPoint Presentation</vt:lpstr>
      <vt:lpstr>Harmony in the church</vt:lpstr>
      <vt:lpstr>PowerPoint Presentation</vt:lpstr>
      <vt:lpstr>Harmony in the church</vt:lpstr>
      <vt:lpstr>PowerPoint Presentation</vt:lpstr>
      <vt:lpstr>God created woman as the answer to the world’s first problem, because: </vt:lpstr>
      <vt:lpstr>Harmony in the church</vt:lpstr>
      <vt:lpstr>Harmony in the church</vt:lpstr>
      <vt:lpstr>Harmony in the church</vt:lpstr>
      <vt:lpstr>PowerPoint Presentation</vt:lpstr>
      <vt:lpstr>Harmony in the church</vt:lpstr>
      <vt:lpstr>PowerPoint Presentation</vt:lpstr>
      <vt:lpstr>Questions for reflection &amp; connection groups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Natasha Gardner</dc:creator>
  <cp:lastModifiedBy>Natasha Gardner</cp:lastModifiedBy>
  <cp:revision>10</cp:revision>
  <dcterms:created xsi:type="dcterms:W3CDTF">2024-01-07T02:26:54Z</dcterms:created>
  <dcterms:modified xsi:type="dcterms:W3CDTF">2024-02-04T13:13:59Z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