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62" r:id="rId5"/>
  </p:sldMasterIdLst>
  <p:notesMasterIdLst>
    <p:notesMasterId r:id="rId15"/>
  </p:notesMasterIdLst>
  <p:handoutMasterIdLst>
    <p:handoutMasterId r:id="rId16"/>
  </p:handoutMasterIdLst>
  <p:sldIdLst>
    <p:sldId id="262" r:id="rId6"/>
    <p:sldId id="297" r:id="rId7"/>
    <p:sldId id="298" r:id="rId8"/>
    <p:sldId id="291" r:id="rId9"/>
    <p:sldId id="299" r:id="rId10"/>
    <p:sldId id="295" r:id="rId11"/>
    <p:sldId id="293" r:id="rId12"/>
    <p:sldId id="300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598" autoAdjust="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5"/>
    </p:cViewPr>
  </p:sorter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6962E-1541-48C9-88B9-DF7444BF00E8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B9BBD70-B663-406A-B5BF-479125D42B64}">
      <dgm:prSet/>
      <dgm:spPr/>
      <dgm:t>
        <a:bodyPr/>
        <a:lstStyle/>
        <a:p>
          <a:r>
            <a:rPr lang="en-US" dirty="0"/>
            <a:t>How submitted are you to God’s will for your life?</a:t>
          </a:r>
        </a:p>
      </dgm:t>
    </dgm:pt>
    <dgm:pt modelId="{28537B0B-B18B-4CDD-A4D0-18C99096CC27}" type="parTrans" cxnId="{B6C155AD-87DD-4668-AD20-01AAB89C760B}">
      <dgm:prSet/>
      <dgm:spPr/>
      <dgm:t>
        <a:bodyPr/>
        <a:lstStyle/>
        <a:p>
          <a:endParaRPr lang="en-US"/>
        </a:p>
      </dgm:t>
    </dgm:pt>
    <dgm:pt modelId="{5E8D6D2E-71CC-4D7F-BF48-9411F0C5EDDD}" type="sibTrans" cxnId="{B6C155AD-87DD-4668-AD20-01AAB89C760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5A9C0611-6F79-4035-B8E1-E0AE5791FB74}">
      <dgm:prSet/>
      <dgm:spPr/>
      <dgm:t>
        <a:bodyPr/>
        <a:lstStyle/>
        <a:p>
          <a:r>
            <a:rPr lang="en-US" dirty="0"/>
            <a:t>Is “Jesus is Lord” the lens through which you make all decisions?</a:t>
          </a:r>
        </a:p>
      </dgm:t>
    </dgm:pt>
    <dgm:pt modelId="{80CDD2EF-DAD6-47B0-BCB6-05E91C768F49}" type="parTrans" cxnId="{89C5AD3C-DC40-47E7-BA82-50783432DBB3}">
      <dgm:prSet/>
      <dgm:spPr/>
      <dgm:t>
        <a:bodyPr/>
        <a:lstStyle/>
        <a:p>
          <a:endParaRPr lang="en-US"/>
        </a:p>
      </dgm:t>
    </dgm:pt>
    <dgm:pt modelId="{6671D895-E2B8-4515-8FFA-C8D3B77E1814}" type="sibTrans" cxnId="{89C5AD3C-DC40-47E7-BA82-50783432DBB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D3D9551-36A5-44A5-A57A-4287A8C5D5FA}">
      <dgm:prSet/>
      <dgm:spPr/>
      <dgm:t>
        <a:bodyPr/>
        <a:lstStyle/>
        <a:p>
          <a:r>
            <a:rPr lang="en-US" dirty="0"/>
            <a:t>How well do you know the book (Bible), and how well do you know the author (God)?</a:t>
          </a:r>
        </a:p>
      </dgm:t>
    </dgm:pt>
    <dgm:pt modelId="{CD4AFC62-FF53-4794-BDF5-8591C146A4EB}" type="parTrans" cxnId="{714A1616-982F-4A6F-A61D-DE0243F9D763}">
      <dgm:prSet/>
      <dgm:spPr/>
      <dgm:t>
        <a:bodyPr/>
        <a:lstStyle/>
        <a:p>
          <a:endParaRPr lang="en-US"/>
        </a:p>
      </dgm:t>
    </dgm:pt>
    <dgm:pt modelId="{9CDED3B4-112B-4FC6-A51E-2D4ADD677238}" type="sibTrans" cxnId="{714A1616-982F-4A6F-A61D-DE0243F9D763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9D45DB6D-505E-48D0-9E98-31E66FAFB9DE}" type="pres">
      <dgm:prSet presAssocID="{74C6962E-1541-48C9-88B9-DF7444BF00E8}" presName="Name0" presStyleCnt="0">
        <dgm:presLayoutVars>
          <dgm:animLvl val="lvl"/>
          <dgm:resizeHandles val="exact"/>
        </dgm:presLayoutVars>
      </dgm:prSet>
      <dgm:spPr/>
    </dgm:pt>
    <dgm:pt modelId="{9DD4DA28-3787-409B-9173-FEFF4D86D360}" type="pres">
      <dgm:prSet presAssocID="{3B9BBD70-B663-406A-B5BF-479125D42B64}" presName="compositeNode" presStyleCnt="0">
        <dgm:presLayoutVars>
          <dgm:bulletEnabled val="1"/>
        </dgm:presLayoutVars>
      </dgm:prSet>
      <dgm:spPr/>
    </dgm:pt>
    <dgm:pt modelId="{3774637C-52DF-4F2D-A183-497F7A4D7F8E}" type="pres">
      <dgm:prSet presAssocID="{3B9BBD70-B663-406A-B5BF-479125D42B64}" presName="bgRect" presStyleLbl="bgAccFollowNode1" presStyleIdx="0" presStyleCnt="3"/>
      <dgm:spPr/>
    </dgm:pt>
    <dgm:pt modelId="{F92D2404-8DD0-4F9B-BC8C-E2B6A3E8AA2A}" type="pres">
      <dgm:prSet presAssocID="{5E8D6D2E-71CC-4D7F-BF48-9411F0C5EDDD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F199E512-55FE-4504-9EDF-A14BCAE77373}" type="pres">
      <dgm:prSet presAssocID="{3B9BBD70-B663-406A-B5BF-479125D42B64}" presName="bottomLine" presStyleLbl="alignNode1" presStyleIdx="1" presStyleCnt="6">
        <dgm:presLayoutVars/>
      </dgm:prSet>
      <dgm:spPr/>
    </dgm:pt>
    <dgm:pt modelId="{929A2484-FF86-4EFE-8747-082C900B2994}" type="pres">
      <dgm:prSet presAssocID="{3B9BBD70-B663-406A-B5BF-479125D42B64}" presName="nodeText" presStyleLbl="bgAccFollowNode1" presStyleIdx="0" presStyleCnt="3">
        <dgm:presLayoutVars>
          <dgm:bulletEnabled val="1"/>
        </dgm:presLayoutVars>
      </dgm:prSet>
      <dgm:spPr/>
    </dgm:pt>
    <dgm:pt modelId="{0A6AF3A1-FD4B-439C-B7B7-B4EB1ECB4AE9}" type="pres">
      <dgm:prSet presAssocID="{5E8D6D2E-71CC-4D7F-BF48-9411F0C5EDDD}" presName="sibTrans" presStyleCnt="0"/>
      <dgm:spPr/>
    </dgm:pt>
    <dgm:pt modelId="{7BB12E90-1CAB-48F4-A4E8-E2B7410425C6}" type="pres">
      <dgm:prSet presAssocID="{5A9C0611-6F79-4035-B8E1-E0AE5791FB74}" presName="compositeNode" presStyleCnt="0">
        <dgm:presLayoutVars>
          <dgm:bulletEnabled val="1"/>
        </dgm:presLayoutVars>
      </dgm:prSet>
      <dgm:spPr/>
    </dgm:pt>
    <dgm:pt modelId="{4C9BC510-5C65-4CD1-8675-4223020A5F7A}" type="pres">
      <dgm:prSet presAssocID="{5A9C0611-6F79-4035-B8E1-E0AE5791FB74}" presName="bgRect" presStyleLbl="bgAccFollowNode1" presStyleIdx="1" presStyleCnt="3"/>
      <dgm:spPr/>
    </dgm:pt>
    <dgm:pt modelId="{6E963FED-782F-4FA6-B01D-0A884E1A2923}" type="pres">
      <dgm:prSet presAssocID="{6671D895-E2B8-4515-8FFA-C8D3B77E1814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7B5B79AE-D351-4CB5-91EF-02FF51293BD1}" type="pres">
      <dgm:prSet presAssocID="{5A9C0611-6F79-4035-B8E1-E0AE5791FB74}" presName="bottomLine" presStyleLbl="alignNode1" presStyleIdx="3" presStyleCnt="6">
        <dgm:presLayoutVars/>
      </dgm:prSet>
      <dgm:spPr/>
    </dgm:pt>
    <dgm:pt modelId="{06A8D4BC-C00B-4DCB-94ED-0543E241C533}" type="pres">
      <dgm:prSet presAssocID="{5A9C0611-6F79-4035-B8E1-E0AE5791FB74}" presName="nodeText" presStyleLbl="bgAccFollowNode1" presStyleIdx="1" presStyleCnt="3">
        <dgm:presLayoutVars>
          <dgm:bulletEnabled val="1"/>
        </dgm:presLayoutVars>
      </dgm:prSet>
      <dgm:spPr/>
    </dgm:pt>
    <dgm:pt modelId="{AE3D5D0C-ACA2-42B3-8ECB-F96F832B3559}" type="pres">
      <dgm:prSet presAssocID="{6671D895-E2B8-4515-8FFA-C8D3B77E1814}" presName="sibTrans" presStyleCnt="0"/>
      <dgm:spPr/>
    </dgm:pt>
    <dgm:pt modelId="{0CB8C489-5BC5-4FD4-9793-EA74AA608936}" type="pres">
      <dgm:prSet presAssocID="{CD3D9551-36A5-44A5-A57A-4287A8C5D5FA}" presName="compositeNode" presStyleCnt="0">
        <dgm:presLayoutVars>
          <dgm:bulletEnabled val="1"/>
        </dgm:presLayoutVars>
      </dgm:prSet>
      <dgm:spPr/>
    </dgm:pt>
    <dgm:pt modelId="{A9699D5A-FF17-4425-A581-89C6D9FBF70B}" type="pres">
      <dgm:prSet presAssocID="{CD3D9551-36A5-44A5-A57A-4287A8C5D5FA}" presName="bgRect" presStyleLbl="bgAccFollowNode1" presStyleIdx="2" presStyleCnt="3"/>
      <dgm:spPr/>
    </dgm:pt>
    <dgm:pt modelId="{8E736129-3BD6-4F5A-BDFD-2CE845F8A6D0}" type="pres">
      <dgm:prSet presAssocID="{9CDED3B4-112B-4FC6-A51E-2D4ADD677238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D25EB561-85AE-4644-B5C8-83B34606A862}" type="pres">
      <dgm:prSet presAssocID="{CD3D9551-36A5-44A5-A57A-4287A8C5D5FA}" presName="bottomLine" presStyleLbl="alignNode1" presStyleIdx="5" presStyleCnt="6">
        <dgm:presLayoutVars/>
      </dgm:prSet>
      <dgm:spPr/>
    </dgm:pt>
    <dgm:pt modelId="{2DDA120E-F8AA-4E5E-A86F-08C46B798C44}" type="pres">
      <dgm:prSet presAssocID="{CD3D9551-36A5-44A5-A57A-4287A8C5D5FA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F5BE7C0A-248E-4CC1-8A42-1465A6E3BBC9}" type="presOf" srcId="{74C6962E-1541-48C9-88B9-DF7444BF00E8}" destId="{9D45DB6D-505E-48D0-9E98-31E66FAFB9DE}" srcOrd="0" destOrd="0" presId="urn:microsoft.com/office/officeart/2016/7/layout/BasicLinearProcessNumbered"/>
    <dgm:cxn modelId="{714A1616-982F-4A6F-A61D-DE0243F9D763}" srcId="{74C6962E-1541-48C9-88B9-DF7444BF00E8}" destId="{CD3D9551-36A5-44A5-A57A-4287A8C5D5FA}" srcOrd="2" destOrd="0" parTransId="{CD4AFC62-FF53-4794-BDF5-8591C146A4EB}" sibTransId="{9CDED3B4-112B-4FC6-A51E-2D4ADD677238}"/>
    <dgm:cxn modelId="{ED15DC23-92D8-4312-8F47-BB6C03E7D84A}" type="presOf" srcId="{5E8D6D2E-71CC-4D7F-BF48-9411F0C5EDDD}" destId="{F92D2404-8DD0-4F9B-BC8C-E2B6A3E8AA2A}" srcOrd="0" destOrd="0" presId="urn:microsoft.com/office/officeart/2016/7/layout/BasicLinearProcessNumbered"/>
    <dgm:cxn modelId="{C6352E2E-43E0-413F-B1CC-7D0D9FAC9515}" type="presOf" srcId="{CD3D9551-36A5-44A5-A57A-4287A8C5D5FA}" destId="{A9699D5A-FF17-4425-A581-89C6D9FBF70B}" srcOrd="0" destOrd="0" presId="urn:microsoft.com/office/officeart/2016/7/layout/BasicLinearProcessNumbered"/>
    <dgm:cxn modelId="{89C5AD3C-DC40-47E7-BA82-50783432DBB3}" srcId="{74C6962E-1541-48C9-88B9-DF7444BF00E8}" destId="{5A9C0611-6F79-4035-B8E1-E0AE5791FB74}" srcOrd="1" destOrd="0" parTransId="{80CDD2EF-DAD6-47B0-BCB6-05E91C768F49}" sibTransId="{6671D895-E2B8-4515-8FFA-C8D3B77E1814}"/>
    <dgm:cxn modelId="{447FB34D-D4EB-42D2-A7B9-184223D83568}" type="presOf" srcId="{5A9C0611-6F79-4035-B8E1-E0AE5791FB74}" destId="{06A8D4BC-C00B-4DCB-94ED-0543E241C533}" srcOrd="1" destOrd="0" presId="urn:microsoft.com/office/officeart/2016/7/layout/BasicLinearProcessNumbered"/>
    <dgm:cxn modelId="{C5382258-821F-4A30-858A-8D00247E4D0B}" type="presOf" srcId="{6671D895-E2B8-4515-8FFA-C8D3B77E1814}" destId="{6E963FED-782F-4FA6-B01D-0A884E1A2923}" srcOrd="0" destOrd="0" presId="urn:microsoft.com/office/officeart/2016/7/layout/BasicLinearProcessNumbered"/>
    <dgm:cxn modelId="{D414D18F-D4DF-4DBF-B548-05274915474C}" type="presOf" srcId="{9CDED3B4-112B-4FC6-A51E-2D4ADD677238}" destId="{8E736129-3BD6-4F5A-BDFD-2CE845F8A6D0}" srcOrd="0" destOrd="0" presId="urn:microsoft.com/office/officeart/2016/7/layout/BasicLinearProcessNumbered"/>
    <dgm:cxn modelId="{26BED399-9323-44E1-B9D3-5887D12AEC64}" type="presOf" srcId="{5A9C0611-6F79-4035-B8E1-E0AE5791FB74}" destId="{4C9BC510-5C65-4CD1-8675-4223020A5F7A}" srcOrd="0" destOrd="0" presId="urn:microsoft.com/office/officeart/2016/7/layout/BasicLinearProcessNumbered"/>
    <dgm:cxn modelId="{B6C155AD-87DD-4668-AD20-01AAB89C760B}" srcId="{74C6962E-1541-48C9-88B9-DF7444BF00E8}" destId="{3B9BBD70-B663-406A-B5BF-479125D42B64}" srcOrd="0" destOrd="0" parTransId="{28537B0B-B18B-4CDD-A4D0-18C99096CC27}" sibTransId="{5E8D6D2E-71CC-4D7F-BF48-9411F0C5EDDD}"/>
    <dgm:cxn modelId="{9E6852AF-2D0E-4025-BBE0-0D1C6CFDF12A}" type="presOf" srcId="{3B9BBD70-B663-406A-B5BF-479125D42B64}" destId="{3774637C-52DF-4F2D-A183-497F7A4D7F8E}" srcOrd="0" destOrd="0" presId="urn:microsoft.com/office/officeart/2016/7/layout/BasicLinearProcessNumbered"/>
    <dgm:cxn modelId="{09C753DB-D71A-49DC-BC1A-CB00B0B360E5}" type="presOf" srcId="{CD3D9551-36A5-44A5-A57A-4287A8C5D5FA}" destId="{2DDA120E-F8AA-4E5E-A86F-08C46B798C44}" srcOrd="1" destOrd="0" presId="urn:microsoft.com/office/officeart/2016/7/layout/BasicLinearProcessNumbered"/>
    <dgm:cxn modelId="{E4A105E1-1829-47D1-AE3A-3B8767CBDD19}" type="presOf" srcId="{3B9BBD70-B663-406A-B5BF-479125D42B64}" destId="{929A2484-FF86-4EFE-8747-082C900B2994}" srcOrd="1" destOrd="0" presId="urn:microsoft.com/office/officeart/2016/7/layout/BasicLinearProcessNumbered"/>
    <dgm:cxn modelId="{7B6B7F2D-5FE1-456B-8330-540178A4F73E}" type="presParOf" srcId="{9D45DB6D-505E-48D0-9E98-31E66FAFB9DE}" destId="{9DD4DA28-3787-409B-9173-FEFF4D86D360}" srcOrd="0" destOrd="0" presId="urn:microsoft.com/office/officeart/2016/7/layout/BasicLinearProcessNumbered"/>
    <dgm:cxn modelId="{A020066D-FEB4-474E-99D3-59CC5DDD483A}" type="presParOf" srcId="{9DD4DA28-3787-409B-9173-FEFF4D86D360}" destId="{3774637C-52DF-4F2D-A183-497F7A4D7F8E}" srcOrd="0" destOrd="0" presId="urn:microsoft.com/office/officeart/2016/7/layout/BasicLinearProcessNumbered"/>
    <dgm:cxn modelId="{8578E484-5F10-4E38-9CCA-608CE1381F40}" type="presParOf" srcId="{9DD4DA28-3787-409B-9173-FEFF4D86D360}" destId="{F92D2404-8DD0-4F9B-BC8C-E2B6A3E8AA2A}" srcOrd="1" destOrd="0" presId="urn:microsoft.com/office/officeart/2016/7/layout/BasicLinearProcessNumbered"/>
    <dgm:cxn modelId="{2FB519EC-3846-4572-B339-3FE0F396257A}" type="presParOf" srcId="{9DD4DA28-3787-409B-9173-FEFF4D86D360}" destId="{F199E512-55FE-4504-9EDF-A14BCAE77373}" srcOrd="2" destOrd="0" presId="urn:microsoft.com/office/officeart/2016/7/layout/BasicLinearProcessNumbered"/>
    <dgm:cxn modelId="{D7C3D217-95CF-4C57-8A2C-1F0879C57D08}" type="presParOf" srcId="{9DD4DA28-3787-409B-9173-FEFF4D86D360}" destId="{929A2484-FF86-4EFE-8747-082C900B2994}" srcOrd="3" destOrd="0" presId="urn:microsoft.com/office/officeart/2016/7/layout/BasicLinearProcessNumbered"/>
    <dgm:cxn modelId="{79C63F75-91F4-4FC8-8880-5A357A25607B}" type="presParOf" srcId="{9D45DB6D-505E-48D0-9E98-31E66FAFB9DE}" destId="{0A6AF3A1-FD4B-439C-B7B7-B4EB1ECB4AE9}" srcOrd="1" destOrd="0" presId="urn:microsoft.com/office/officeart/2016/7/layout/BasicLinearProcessNumbered"/>
    <dgm:cxn modelId="{4A2CCBEA-9E6E-4E6C-82D5-924F2ADA62AA}" type="presParOf" srcId="{9D45DB6D-505E-48D0-9E98-31E66FAFB9DE}" destId="{7BB12E90-1CAB-48F4-A4E8-E2B7410425C6}" srcOrd="2" destOrd="0" presId="urn:microsoft.com/office/officeart/2016/7/layout/BasicLinearProcessNumbered"/>
    <dgm:cxn modelId="{76DB1DDE-EC6F-4BEC-AD15-A535BE0EB88C}" type="presParOf" srcId="{7BB12E90-1CAB-48F4-A4E8-E2B7410425C6}" destId="{4C9BC510-5C65-4CD1-8675-4223020A5F7A}" srcOrd="0" destOrd="0" presId="urn:microsoft.com/office/officeart/2016/7/layout/BasicLinearProcessNumbered"/>
    <dgm:cxn modelId="{B546CCE0-8C33-492C-980E-DAB48E693D7B}" type="presParOf" srcId="{7BB12E90-1CAB-48F4-A4E8-E2B7410425C6}" destId="{6E963FED-782F-4FA6-B01D-0A884E1A2923}" srcOrd="1" destOrd="0" presId="urn:microsoft.com/office/officeart/2016/7/layout/BasicLinearProcessNumbered"/>
    <dgm:cxn modelId="{6B7AE29F-8BD1-420A-A27A-710FDBA7AEE2}" type="presParOf" srcId="{7BB12E90-1CAB-48F4-A4E8-E2B7410425C6}" destId="{7B5B79AE-D351-4CB5-91EF-02FF51293BD1}" srcOrd="2" destOrd="0" presId="urn:microsoft.com/office/officeart/2016/7/layout/BasicLinearProcessNumbered"/>
    <dgm:cxn modelId="{7BF64BAF-7669-4AEF-92AF-C3F07626B1A0}" type="presParOf" srcId="{7BB12E90-1CAB-48F4-A4E8-E2B7410425C6}" destId="{06A8D4BC-C00B-4DCB-94ED-0543E241C533}" srcOrd="3" destOrd="0" presId="urn:microsoft.com/office/officeart/2016/7/layout/BasicLinearProcessNumbered"/>
    <dgm:cxn modelId="{29210470-8E42-4DE5-AEAB-1EE4C6321867}" type="presParOf" srcId="{9D45DB6D-505E-48D0-9E98-31E66FAFB9DE}" destId="{AE3D5D0C-ACA2-42B3-8ECB-F96F832B3559}" srcOrd="3" destOrd="0" presId="urn:microsoft.com/office/officeart/2016/7/layout/BasicLinearProcessNumbered"/>
    <dgm:cxn modelId="{E4BD81FD-5CB7-4FE0-80E9-87DDC609C8FA}" type="presParOf" srcId="{9D45DB6D-505E-48D0-9E98-31E66FAFB9DE}" destId="{0CB8C489-5BC5-4FD4-9793-EA74AA608936}" srcOrd="4" destOrd="0" presId="urn:microsoft.com/office/officeart/2016/7/layout/BasicLinearProcessNumbered"/>
    <dgm:cxn modelId="{12926472-CAA2-4A10-B131-1EBA0AB54004}" type="presParOf" srcId="{0CB8C489-5BC5-4FD4-9793-EA74AA608936}" destId="{A9699D5A-FF17-4425-A581-89C6D9FBF70B}" srcOrd="0" destOrd="0" presId="urn:microsoft.com/office/officeart/2016/7/layout/BasicLinearProcessNumbered"/>
    <dgm:cxn modelId="{E2DBF30A-6A3F-4183-80B2-A037CAC5C929}" type="presParOf" srcId="{0CB8C489-5BC5-4FD4-9793-EA74AA608936}" destId="{8E736129-3BD6-4F5A-BDFD-2CE845F8A6D0}" srcOrd="1" destOrd="0" presId="urn:microsoft.com/office/officeart/2016/7/layout/BasicLinearProcessNumbered"/>
    <dgm:cxn modelId="{029A6E00-E667-484C-AE6D-838713779437}" type="presParOf" srcId="{0CB8C489-5BC5-4FD4-9793-EA74AA608936}" destId="{D25EB561-85AE-4644-B5C8-83B34606A862}" srcOrd="2" destOrd="0" presId="urn:microsoft.com/office/officeart/2016/7/layout/BasicLinearProcessNumbered"/>
    <dgm:cxn modelId="{AAF980F9-1DAC-41B7-A7A7-3A6C915B376D}" type="presParOf" srcId="{0CB8C489-5BC5-4FD4-9793-EA74AA608936}" destId="{2DDA120E-F8AA-4E5E-A86F-08C46B798C4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4637C-52DF-4F2D-A183-497F7A4D7F8E}">
      <dsp:nvSpPr>
        <dsp:cNvPr id="0" name=""/>
        <dsp:cNvSpPr/>
      </dsp:nvSpPr>
      <dsp:spPr>
        <a:xfrm>
          <a:off x="0" y="0"/>
          <a:ext cx="3286125" cy="435133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How submitted are you to God’s will for your life?</a:t>
          </a:r>
        </a:p>
      </dsp:txBody>
      <dsp:txXfrm>
        <a:off x="0" y="1653508"/>
        <a:ext cx="3286125" cy="2610802"/>
      </dsp:txXfrm>
    </dsp:sp>
    <dsp:sp modelId="{F92D2404-8DD0-4F9B-BC8C-E2B6A3E8AA2A}">
      <dsp:nvSpPr>
        <dsp:cNvPr id="0" name=""/>
        <dsp:cNvSpPr/>
      </dsp:nvSpPr>
      <dsp:spPr>
        <a:xfrm>
          <a:off x="990361" y="435133"/>
          <a:ext cx="1305401" cy="130540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81533" y="626305"/>
        <a:ext cx="923057" cy="923057"/>
      </dsp:txXfrm>
    </dsp:sp>
    <dsp:sp modelId="{F199E512-55FE-4504-9EDF-A14BCAE77373}">
      <dsp:nvSpPr>
        <dsp:cNvPr id="0" name=""/>
        <dsp:cNvSpPr/>
      </dsp:nvSpPr>
      <dsp:spPr>
        <a:xfrm>
          <a:off x="0" y="4351266"/>
          <a:ext cx="3286125" cy="72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BC510-5C65-4CD1-8675-4223020A5F7A}">
      <dsp:nvSpPr>
        <dsp:cNvPr id="0" name=""/>
        <dsp:cNvSpPr/>
      </dsp:nvSpPr>
      <dsp:spPr>
        <a:xfrm>
          <a:off x="3614737" y="0"/>
          <a:ext cx="3286125" cy="4351338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Is “Jesus is Lord” the lens through which you make all decisions?</a:t>
          </a:r>
        </a:p>
      </dsp:txBody>
      <dsp:txXfrm>
        <a:off x="3614737" y="1653508"/>
        <a:ext cx="3286125" cy="2610802"/>
      </dsp:txXfrm>
    </dsp:sp>
    <dsp:sp modelId="{6E963FED-782F-4FA6-B01D-0A884E1A2923}">
      <dsp:nvSpPr>
        <dsp:cNvPr id="0" name=""/>
        <dsp:cNvSpPr/>
      </dsp:nvSpPr>
      <dsp:spPr>
        <a:xfrm>
          <a:off x="4605099" y="435133"/>
          <a:ext cx="1305401" cy="1305401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96271" y="626305"/>
        <a:ext cx="923057" cy="923057"/>
      </dsp:txXfrm>
    </dsp:sp>
    <dsp:sp modelId="{7B5B79AE-D351-4CB5-91EF-02FF51293BD1}">
      <dsp:nvSpPr>
        <dsp:cNvPr id="0" name=""/>
        <dsp:cNvSpPr/>
      </dsp:nvSpPr>
      <dsp:spPr>
        <a:xfrm>
          <a:off x="3614737" y="4351266"/>
          <a:ext cx="3286125" cy="72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99D5A-FF17-4425-A581-89C6D9FBF70B}">
      <dsp:nvSpPr>
        <dsp:cNvPr id="0" name=""/>
        <dsp:cNvSpPr/>
      </dsp:nvSpPr>
      <dsp:spPr>
        <a:xfrm>
          <a:off x="7229475" y="0"/>
          <a:ext cx="3286125" cy="4351338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How well do you know the book (Bible), and how well do you know the author (God)?</a:t>
          </a:r>
        </a:p>
      </dsp:txBody>
      <dsp:txXfrm>
        <a:off x="7229475" y="1653508"/>
        <a:ext cx="3286125" cy="2610802"/>
      </dsp:txXfrm>
    </dsp:sp>
    <dsp:sp modelId="{8E736129-3BD6-4F5A-BDFD-2CE845F8A6D0}">
      <dsp:nvSpPr>
        <dsp:cNvPr id="0" name=""/>
        <dsp:cNvSpPr/>
      </dsp:nvSpPr>
      <dsp:spPr>
        <a:xfrm>
          <a:off x="8219836" y="435133"/>
          <a:ext cx="1305401" cy="1305401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11008" y="626305"/>
        <a:ext cx="923057" cy="923057"/>
      </dsp:txXfrm>
    </dsp:sp>
    <dsp:sp modelId="{D25EB561-85AE-4644-B5C8-83B34606A862}">
      <dsp:nvSpPr>
        <dsp:cNvPr id="0" name=""/>
        <dsp:cNvSpPr/>
      </dsp:nvSpPr>
      <dsp:spPr>
        <a:xfrm>
          <a:off x="7229475" y="4351266"/>
          <a:ext cx="3286125" cy="7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8E7403-EB4A-4177-AFCE-6A9D7B160C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C49177-C030-4043-9380-EA6E4C94A1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7415F-6970-4DE4-93F1-94FEF07D0F1C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4C83CE-EC9B-40C4-BD7A-48797AE5B1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9A75D-9B4E-4704-98C7-2A42472F11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C6D6D-E986-427F-AD9C-4E9408DDB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74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6E6E5-5A19-4AE7-8D4E-049C5315C9A0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A580F-E35D-42E1-AF82-E41CC201E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8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61EFD6-34B6-4621-AFFD-CC7DD28657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45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55C391-732E-4274-B96F-C75B5C61727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2168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439D4E6-49E3-4273-9EDF-AD58558B9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08651"/>
            <a:ext cx="3620882" cy="364034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z="4000">
                <a:solidFill>
                  <a:schemeClr val="bg1"/>
                </a:solidFill>
              </a:rPr>
              <a:t>Click to edit Master title style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E9D8936-4795-43B2-9C32-4BE93A67213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5934" y="5220450"/>
            <a:ext cx="3380437" cy="57074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Insert subtitle here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6C8B8511-EE4E-4935-ABB8-E8C2FCB1C46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76158" y="0"/>
            <a:ext cx="7315841" cy="68580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39FAB6-0B6C-402C-A107-EFFF82281D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6">
            <a:extLst>
              <a:ext uri="{FF2B5EF4-FFF2-40B4-BE49-F238E27FC236}">
                <a16:creationId xmlns:a16="http://schemas.microsoft.com/office/drawing/2014/main" id="{DBE487E6-4032-4195-9823-685A3937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4" name="Date Placeholder 5">
            <a:extLst>
              <a:ext uri="{FF2B5EF4-FFF2-40B4-BE49-F238E27FC236}">
                <a16:creationId xmlns:a16="http://schemas.microsoft.com/office/drawing/2014/main" id="{C71E06DF-BA1B-43E6-A74C-85231D2E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2/11/20XX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0BD36B16-3F07-4955-8D4D-BC0FD17C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/>
          <a:lstStyle/>
          <a:p>
            <a:fld id="{E30AF5A0-43BB-4336-8627-9123B9144D80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‹#›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273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>
            <a:extLst>
              <a:ext uri="{FF2B5EF4-FFF2-40B4-BE49-F238E27FC236}">
                <a16:creationId xmlns:a16="http://schemas.microsoft.com/office/drawing/2014/main" id="{4246B94A-8C64-4FBA-B409-1F9487E19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8101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66F075D-9008-4BD3-A772-7AF7AD667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C185B95-5C0F-400E-B7DF-8FF8432907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0100" y="2003375"/>
            <a:ext cx="5094288" cy="5267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C725AFD-5A48-451D-B91D-9E63953F8E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0099" y="2551176"/>
            <a:ext cx="5094673" cy="32735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en-US" dirty="0"/>
              <a:t>Insert text here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6ACDC650-288E-4CF5-8546-9F2D5CEC88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7611" y="2003375"/>
            <a:ext cx="5094288" cy="5267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7" name="Content Placeholder 10">
            <a:extLst>
              <a:ext uri="{FF2B5EF4-FFF2-40B4-BE49-F238E27FC236}">
                <a16:creationId xmlns:a16="http://schemas.microsoft.com/office/drawing/2014/main" id="{956E1F7E-0B80-40DB-8F21-F06D9DD5626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97226" y="2551176"/>
            <a:ext cx="5094673" cy="32735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en-US" dirty="0"/>
              <a:t>Insert text here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1B92C0-6B36-412A-9A49-16AB59FF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B4EFB36A-E4FD-4966-A091-9BDAF299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Date Placeholder 6">
            <a:extLst>
              <a:ext uri="{FF2B5EF4-FFF2-40B4-BE49-F238E27FC236}">
                <a16:creationId xmlns:a16="http://schemas.microsoft.com/office/drawing/2014/main" id="{9B52EA1F-D8D0-4F42-B00A-F0E943F8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5" name="Slide Number Placeholder 8">
            <a:extLst>
              <a:ext uri="{FF2B5EF4-FFF2-40B4-BE49-F238E27FC236}">
                <a16:creationId xmlns:a16="http://schemas.microsoft.com/office/drawing/2014/main" id="{498A6230-35B8-4147-9494-90708BFC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E30AF5A0-43BB-4336-8627-9123B914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CC332FB-CD3F-4398-958A-CBE45129A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9">
            <a:extLst>
              <a:ext uri="{FF2B5EF4-FFF2-40B4-BE49-F238E27FC236}">
                <a16:creationId xmlns:a16="http://schemas.microsoft.com/office/drawing/2014/main" id="{E566CA14-5018-43EE-BB8F-E12209B2C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8101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A76201F-C7C2-400C-BE9B-F185A832C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0099" y="2005870"/>
            <a:ext cx="3390161" cy="526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9" name="Content Placeholder 10">
            <a:extLst>
              <a:ext uri="{FF2B5EF4-FFF2-40B4-BE49-F238E27FC236}">
                <a16:creationId xmlns:a16="http://schemas.microsoft.com/office/drawing/2014/main" id="{A742F7E8-0787-4D2C-B53F-B62C309ED6D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0099" y="2552345"/>
            <a:ext cx="3390161" cy="32728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en-US" dirty="0"/>
              <a:t>Insert text here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D178B9A-B987-49A0-B73F-70B855C424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00919" y="2005870"/>
            <a:ext cx="3390161" cy="526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5" name="Content Placeholder 10">
            <a:extLst>
              <a:ext uri="{FF2B5EF4-FFF2-40B4-BE49-F238E27FC236}">
                <a16:creationId xmlns:a16="http://schemas.microsoft.com/office/drawing/2014/main" id="{407D5990-6E05-4ECC-B930-EA5CF0774CF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400919" y="2552345"/>
            <a:ext cx="3390161" cy="32728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en-US" dirty="0"/>
              <a:t>Insert text here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6A58550-98E5-4548-82F6-EE971733A79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01739" y="2005870"/>
            <a:ext cx="3390161" cy="526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  <p:sp>
        <p:nvSpPr>
          <p:cNvPr id="16" name="Content Placeholder 10">
            <a:extLst>
              <a:ext uri="{FF2B5EF4-FFF2-40B4-BE49-F238E27FC236}">
                <a16:creationId xmlns:a16="http://schemas.microsoft.com/office/drawing/2014/main" id="{6B90AFA0-EDA3-4F21-A480-F56AA1D0BEB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01739" y="2552345"/>
            <a:ext cx="3390161" cy="327281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r>
              <a:rPr lang="en-US" dirty="0"/>
              <a:t>Insert text here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46E7C8-F905-4B13-8FD6-185A04184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id="{A0E3EE3A-87F3-4F60-90D8-938E4BBC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F1449B0C-8214-4186-9666-E63CCA09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F5DDBFC0-CC80-4B03-B5F5-3C57166DC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E30AF5A0-43BB-4336-8627-9123B914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5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01BF5DB-2BF3-4196-B1CF-82B7CDCC0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87523" y="729692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2">
            <a:extLst>
              <a:ext uri="{FF2B5EF4-FFF2-40B4-BE49-F238E27FC236}">
                <a16:creationId xmlns:a16="http://schemas.microsoft.com/office/drawing/2014/main" id="{168DC13D-FFC6-4CC5-B9F8-B3B096109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7511" y="909639"/>
            <a:ext cx="3703856" cy="129063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" name="Picture Placeholder 37">
            <a:extLst>
              <a:ext uri="{FF2B5EF4-FFF2-40B4-BE49-F238E27FC236}">
                <a16:creationId xmlns:a16="http://schemas.microsoft.com/office/drawing/2014/main" id="{F1AD5C34-DDA9-421B-A3C2-4D014B3D3F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5383" y="723900"/>
            <a:ext cx="3179762" cy="21605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53" name="Picture Placeholder 43">
            <a:extLst>
              <a:ext uri="{FF2B5EF4-FFF2-40B4-BE49-F238E27FC236}">
                <a16:creationId xmlns:a16="http://schemas.microsoft.com/office/drawing/2014/main" id="{11508423-C6F4-4605-9E6D-1ED73334D0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15383" y="3048000"/>
            <a:ext cx="3178175" cy="30861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1692DD91-8169-4A90-9D17-8A60286225F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040188" y="723900"/>
            <a:ext cx="3371850" cy="31591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54" name="Picture Placeholder 45">
            <a:extLst>
              <a:ext uri="{FF2B5EF4-FFF2-40B4-BE49-F238E27FC236}">
                <a16:creationId xmlns:a16="http://schemas.microsoft.com/office/drawing/2014/main" id="{30A5BEAE-CA80-4FFD-8DD4-5B7413AF51D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39608" y="4038600"/>
            <a:ext cx="3371659" cy="2095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29" name="Content Placeholder 14">
            <a:extLst>
              <a:ext uri="{FF2B5EF4-FFF2-40B4-BE49-F238E27FC236}">
                <a16:creationId xmlns:a16="http://schemas.microsoft.com/office/drawing/2014/main" id="{4B2044C0-1C45-402D-BC20-0EB82BDB4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7510" y="2380221"/>
            <a:ext cx="3703856" cy="386640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Footer Placeholder 7">
            <a:extLst>
              <a:ext uri="{FF2B5EF4-FFF2-40B4-BE49-F238E27FC236}">
                <a16:creationId xmlns:a16="http://schemas.microsoft.com/office/drawing/2014/main" id="{30EE29E3-4F8E-469E-9B99-E29176094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5" name="Date Placeholder 6">
            <a:extLst>
              <a:ext uri="{FF2B5EF4-FFF2-40B4-BE49-F238E27FC236}">
                <a16:creationId xmlns:a16="http://schemas.microsoft.com/office/drawing/2014/main" id="{58513823-D81E-4B8B-85E6-EB11EA54DF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36" name="Slide Number Placeholder 8">
            <a:extLst>
              <a:ext uri="{FF2B5EF4-FFF2-40B4-BE49-F238E27FC236}">
                <a16:creationId xmlns:a16="http://schemas.microsoft.com/office/drawing/2014/main" id="{9D43A613-4A7D-4C9F-B407-154A1FB8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DE330D17-32E5-404A-9262-6A998ABC0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0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A2404A1-BF4E-4858-BD1C-1BEFE71B63D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5325" y="4296094"/>
            <a:ext cx="10782299" cy="11006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0053544-3012-4C81-98D6-E2665A3A3F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5324" y="5533242"/>
            <a:ext cx="9972675" cy="54350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C177CBDB-952D-484B-B43B-F988558931C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0100" y="727075"/>
            <a:ext cx="5176838" cy="30718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21" name="Picture Placeholder 18">
            <a:extLst>
              <a:ext uri="{FF2B5EF4-FFF2-40B4-BE49-F238E27FC236}">
                <a16:creationId xmlns:a16="http://schemas.microsoft.com/office/drawing/2014/main" id="{D789E88D-76E7-4745-B062-102E233A672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46800" y="727075"/>
            <a:ext cx="5245100" cy="30702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photo here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33A5CE3-0C01-4DBF-926A-2F9BFD043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4144434"/>
            <a:ext cx="106299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11">
            <a:extLst>
              <a:ext uri="{FF2B5EF4-FFF2-40B4-BE49-F238E27FC236}">
                <a16:creationId xmlns:a16="http://schemas.microsoft.com/office/drawing/2014/main" id="{083D82F8-F43B-4D01-891B-F77BC6F6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Date Placeholder 6">
            <a:extLst>
              <a:ext uri="{FF2B5EF4-FFF2-40B4-BE49-F238E27FC236}">
                <a16:creationId xmlns:a16="http://schemas.microsoft.com/office/drawing/2014/main" id="{B8CBC856-A31F-40C2-B7EA-91B860D3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2/11/20XX</a:t>
            </a:r>
            <a:endParaRPr lang="en-US" dirty="0"/>
          </a:p>
        </p:txBody>
      </p:sp>
      <p:sp>
        <p:nvSpPr>
          <p:cNvPr id="15" name="Slide Number Placeholder 10">
            <a:extLst>
              <a:ext uri="{FF2B5EF4-FFF2-40B4-BE49-F238E27FC236}">
                <a16:creationId xmlns:a16="http://schemas.microsoft.com/office/drawing/2014/main" id="{966FFB51-C55B-469E-B3C6-1A6369920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3D7EE4-1EDB-42FD-B6B7-A82C9F31F0F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77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532E3-D7C6-2DE3-1C0B-5CEC1BDE1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7BD5EA-C9DA-0F39-345F-0C6D128C4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CD060-0D63-029D-96A6-B666895C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BF457-382D-0D2D-D209-5B97EB590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29694-C0E1-7629-4F98-CAA4EB178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90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ACE7-1931-96EF-3336-3A50D1B99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6C025-92DC-087E-179F-0B8B1CDC8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70FC9-3170-99E3-7BE8-97B658BE1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2C24C-9F86-32E7-80CB-26C0E1D95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5B8EE-664D-E812-A78B-5E45AD82A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50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BBF6-D4E7-17B1-733F-ED8C3193C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B031A-AD1A-F366-7A04-C507EE154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AF2F4-00BE-FEB2-8CB9-DFC990E42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297BD-965C-9381-9251-8642B10C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85345-F490-0629-2D81-FE97221F5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71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AF167-334E-3B18-92F4-B3D9C1398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0F806-18C3-DB7A-B8D4-27D3A1D2C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34F8F-19ED-2D34-BA7B-3E75FE4D48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420FE-2843-8AF6-5450-D99B2CBDF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848E4-838B-AF99-E2DD-7B3CC0EA1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0CB5E-F86C-BB6E-D095-D99C01EE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34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509F6-95F7-FD22-B50D-A7241F2A5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C1D0B-4833-E2C7-EF79-587F08D53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DA3C73-7CCC-F7EC-3B03-A89AF4C7C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48F848-7792-4477-38D3-C3436967E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C6BBC8-7BAF-0F37-F625-DD0B3C0BC0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C8246-DA5E-87E4-6987-D30E1454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E7326E-2733-D2CF-5826-22F39F402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CD5EFF-D72C-3C37-AA9B-1F2D41E79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182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99CB3-9651-192B-7844-FEEB4ECCB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14ACE-56E9-3EA3-70A8-C6253BC18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D1517B-F993-46A5-BCC0-90C6080CA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2F360B-AADE-54E9-41D7-AF7B03AAC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695A76E-1EF3-4F47-9E87-6FCAB7D5D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127298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/>
              <a:t>Click to edit Master title style</a:t>
            </a:r>
            <a:endParaRPr lang="en-US" sz="4000" dirty="0"/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EAD023B5-9ABC-4D4A-A1AD-D4D83D66219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1"/>
            <a:ext cx="4876799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AFB647-646C-4130-9EF5-C19C686B1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738013"/>
            <a:ext cx="5676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9D5546-AD01-4B29-B174-EDA710510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6943" y="2133600"/>
            <a:ext cx="6005933" cy="37744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0A0972-FD9A-4E9D-A0A3-BD0AF8C7B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6134100"/>
            <a:ext cx="5676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F3B2F557-7BE5-4154-A82F-928EE54A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E54A7E3-1026-464C-BB67-2D7F71406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1723F54-B646-4D12-AEA1-08269C25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/>
          <a:lstStyle/>
          <a:p>
            <a:fld id="{E30AF5A0-43BB-4336-8627-9123B9144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48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29655C-9BE7-8853-2676-BA672FAC9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433230-0579-C987-2965-3B5163DFD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B139D-C7FC-9185-737F-8D986F482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07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EFABA-A74D-F6DE-224A-6B37F8BD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86358-9FD0-20B7-FCFE-5E1D3AC1D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27E3D-DACE-0A12-62A4-2376EBCFA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13451-9A76-7115-5762-74B437941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2B38F-C030-3E27-AFC8-D42D5D36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3E7E9-8586-7925-2033-D3403669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51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F3AFA-4870-979E-91F1-A0AC40BC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8E4F19-F328-EBE1-853D-1E0D735C31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8FE72-4032-96EB-46AC-381D9D0A36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0C3B0-9EBA-1EEA-7A27-0BE93CA44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DB8E1-AF55-CA18-0D49-61E9FA4F9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C0D56-12B9-192B-C101-FEA681F63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89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97B5F-9078-6CD7-6D90-91080F118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A965D-F69E-D4BA-38C7-0D33E608F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3E827-A544-04AE-073E-41D4EFC1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58A3F-BBA7-A7D9-D389-A1762E7A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28E0D-BDC6-0F8D-CB07-95FAAB28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317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02CD06-96D2-4B3F-2258-289D090AA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91E62B-CCA2-563A-0622-38D2C701E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61731-467F-DC8A-BFD8-F46D81E50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00535-B034-4295-8069-3E5406C089D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9F885-324E-EBA3-97E0-77E90364F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929D1-F01B-1C49-B4FB-FFEBBC4B5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8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>
            <a:extLst>
              <a:ext uri="{FF2B5EF4-FFF2-40B4-BE49-F238E27FC236}">
                <a16:creationId xmlns:a16="http://schemas.microsoft.com/office/drawing/2014/main" id="{C8837BA0-445B-4D04-ADA9-C65084B15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099" y="904730"/>
            <a:ext cx="4152900" cy="165259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>
            <a:extLst>
              <a:ext uri="{FF2B5EF4-FFF2-40B4-BE49-F238E27FC236}">
                <a16:creationId xmlns:a16="http://schemas.microsoft.com/office/drawing/2014/main" id="{0CFA4CCF-323F-4998-B6BF-56207329C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975" y="952368"/>
            <a:ext cx="6257926" cy="17738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FFFF70A-3EED-4002-B2F8-FB8301C80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7">
            <a:extLst>
              <a:ext uri="{FF2B5EF4-FFF2-40B4-BE49-F238E27FC236}">
                <a16:creationId xmlns:a16="http://schemas.microsoft.com/office/drawing/2014/main" id="{DD78C1EE-0224-4362-B796-4CC7B06992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0099" y="3048000"/>
            <a:ext cx="5133990" cy="27375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21" name="Picture Placeholder 17">
            <a:extLst>
              <a:ext uri="{FF2B5EF4-FFF2-40B4-BE49-F238E27FC236}">
                <a16:creationId xmlns:a16="http://schemas.microsoft.com/office/drawing/2014/main" id="{2C1748F4-2D05-4407-8CB0-D854F9602DA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09621" y="3048000"/>
            <a:ext cx="5182278" cy="27375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14" name="Footer Placeholder 7">
            <a:extLst>
              <a:ext uri="{FF2B5EF4-FFF2-40B4-BE49-F238E27FC236}">
                <a16:creationId xmlns:a16="http://schemas.microsoft.com/office/drawing/2014/main" id="{59837BA4-E3C3-4F0D-A113-75128BC03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5DA65157-50C9-4A85-912D-6DC9A606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9DE415B0-F0C3-4971-8C76-0D54D640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/>
          <a:lstStyle/>
          <a:p>
            <a:fld id="{A53D7EE4-1EDB-42FD-B6B7-A82C9F31F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0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0">
            <a:extLst>
              <a:ext uri="{FF2B5EF4-FFF2-40B4-BE49-F238E27FC236}">
                <a16:creationId xmlns:a16="http://schemas.microsoft.com/office/drawing/2014/main" id="{6DC3399C-8B0E-4D7D-A955-FB1F37CF3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643" y="871758"/>
            <a:ext cx="5227171" cy="387114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Subtitle 11">
            <a:extLst>
              <a:ext uri="{FF2B5EF4-FFF2-40B4-BE49-F238E27FC236}">
                <a16:creationId xmlns:a16="http://schemas.microsoft.com/office/drawing/2014/main" id="{13C3C1EB-2C5B-4710-893A-9DD6284D5C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4785543"/>
            <a:ext cx="4857857" cy="10056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E335E712-C7FD-4BAC-B89C-58AF6594A4E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15100" y="0"/>
            <a:ext cx="56769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E8A8BA-B48F-4CEA-A820-8955D55D0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4914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894FBB1-EC2B-4CAB-AE4E-A7A156244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34100"/>
            <a:ext cx="4914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55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2">
            <a:extLst>
              <a:ext uri="{FF2B5EF4-FFF2-40B4-BE49-F238E27FC236}">
                <a16:creationId xmlns:a16="http://schemas.microsoft.com/office/drawing/2014/main" id="{9D49AB0A-D330-4415-9B9C-C769A852D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 err="1"/>
              <a:t>ClICK</a:t>
            </a:r>
            <a:r>
              <a:rPr lang="en-US" dirty="0"/>
              <a:t> TO ADD TITLE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7EFB8CD-537B-4E5E-8F93-82EED2C84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751536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CA687-1C2C-48EE-99B9-EC8CF30289F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35088" y="1995488"/>
            <a:ext cx="9521825" cy="4051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9" name="Footer Placeholder 9">
            <a:extLst>
              <a:ext uri="{FF2B5EF4-FFF2-40B4-BE49-F238E27FC236}">
                <a16:creationId xmlns:a16="http://schemas.microsoft.com/office/drawing/2014/main" id="{8135C37F-29C2-41B0-B777-64FAC1F70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0" name="Date Placeholder 8">
            <a:extLst>
              <a:ext uri="{FF2B5EF4-FFF2-40B4-BE49-F238E27FC236}">
                <a16:creationId xmlns:a16="http://schemas.microsoft.com/office/drawing/2014/main" id="{FAC325DA-0D81-49D1-BDBC-680AF5D6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21" name="Slide Number Placeholder 10">
            <a:extLst>
              <a:ext uri="{FF2B5EF4-FFF2-40B4-BE49-F238E27FC236}">
                <a16:creationId xmlns:a16="http://schemas.microsoft.com/office/drawing/2014/main" id="{13980C1F-6344-4AC2-8573-0D9F3531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0303F77D-1BEF-481A-B8C1-15974ED46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7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>
            <a:extLst>
              <a:ext uri="{FF2B5EF4-FFF2-40B4-BE49-F238E27FC236}">
                <a16:creationId xmlns:a16="http://schemas.microsoft.com/office/drawing/2014/main" id="{D5221BF9-9559-4D62-ADC6-2362970143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 err="1"/>
              <a:t>ClICK</a:t>
            </a:r>
            <a:r>
              <a:rPr lang="en-US" dirty="0"/>
              <a:t>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FB4C3E1-495D-437D-A1DB-87F3028BB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751536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AAB131D-0F50-4923-96D1-8C59A3D8EEC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762875" y="2386654"/>
            <a:ext cx="8663075" cy="33108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8" name="Footer Placeholder 9">
            <a:extLst>
              <a:ext uri="{FF2B5EF4-FFF2-40B4-BE49-F238E27FC236}">
                <a16:creationId xmlns:a16="http://schemas.microsoft.com/office/drawing/2014/main" id="{F30DBE8A-9D17-4F79-86F8-9FEA11DF0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C9023F8-E1A8-4C1E-B745-6658DCD67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0" name="Slide Number Placeholder 10">
            <a:extLst>
              <a:ext uri="{FF2B5EF4-FFF2-40B4-BE49-F238E27FC236}">
                <a16:creationId xmlns:a16="http://schemas.microsoft.com/office/drawing/2014/main" id="{E51CCEBF-A77A-4DDA-94D4-73646D55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0303F77D-1BEF-481A-B8C1-15974ED46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9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371D84D-B708-4A20-8D50-CDA4E3EC6F9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800476 w 12192000"/>
              <a:gd name="connsiteY0" fmla="*/ 6126480 h 6858000"/>
              <a:gd name="connsiteX1" fmla="*/ 800476 w 12192000"/>
              <a:gd name="connsiteY1" fmla="*/ 6144768 h 6858000"/>
              <a:gd name="connsiteX2" fmla="*/ 11407516 w 12192000"/>
              <a:gd name="connsiteY2" fmla="*/ 6144768 h 6858000"/>
              <a:gd name="connsiteX3" fmla="*/ 11407516 w 12192000"/>
              <a:gd name="connsiteY3" fmla="*/ 6126480 h 6858000"/>
              <a:gd name="connsiteX4" fmla="*/ 800476 w 12192000"/>
              <a:gd name="connsiteY4" fmla="*/ 701040 h 6858000"/>
              <a:gd name="connsiteX5" fmla="*/ 800476 w 12192000"/>
              <a:gd name="connsiteY5" fmla="*/ 746759 h 6858000"/>
              <a:gd name="connsiteX6" fmla="*/ 11407516 w 12192000"/>
              <a:gd name="connsiteY6" fmla="*/ 746759 h 6858000"/>
              <a:gd name="connsiteX7" fmla="*/ 11407516 w 12192000"/>
              <a:gd name="connsiteY7" fmla="*/ 701040 h 6858000"/>
              <a:gd name="connsiteX8" fmla="*/ 0 w 12192000"/>
              <a:gd name="connsiteY8" fmla="*/ 0 h 6858000"/>
              <a:gd name="connsiteX9" fmla="*/ 12192000 w 12192000"/>
              <a:gd name="connsiteY9" fmla="*/ 0 h 6858000"/>
              <a:gd name="connsiteX10" fmla="*/ 1219200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800476" y="6126480"/>
                </a:moveTo>
                <a:lnTo>
                  <a:pt x="800476" y="6144768"/>
                </a:lnTo>
                <a:lnTo>
                  <a:pt x="11407516" y="6144768"/>
                </a:lnTo>
                <a:lnTo>
                  <a:pt x="11407516" y="6126480"/>
                </a:lnTo>
                <a:close/>
                <a:moveTo>
                  <a:pt x="800476" y="701040"/>
                </a:moveTo>
                <a:lnTo>
                  <a:pt x="800476" y="746759"/>
                </a:lnTo>
                <a:lnTo>
                  <a:pt x="11407516" y="746759"/>
                </a:lnTo>
                <a:lnTo>
                  <a:pt x="11407516" y="70104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A03AD3-C316-411C-9844-6C8D950DC4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1766" y="1837677"/>
            <a:ext cx="4930901" cy="2334828"/>
          </a:xfrm>
          <a:prstGeom prst="rect">
            <a:avLst/>
          </a:prstGeom>
        </p:spPr>
        <p:txBody>
          <a:bodyPr/>
          <a:lstStyle>
            <a:lvl1pPr algn="r">
              <a:defRPr cap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Insert text here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F00A8C60-C81E-4C2C-AB11-00AE1AC04E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47532" y="4408305"/>
            <a:ext cx="5175797" cy="9094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Insert subtitle here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F7D24C8-FDC6-4FCE-85C6-520D6469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50E2155-DD21-4098-82EF-B19C466B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2/11/20XX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30CB194-35B9-4229-9CFE-5C3B911EC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A2AE2B76-F97F-4BE2-8670-72276A5F21A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BDF219B-DD0E-4D26-8B59-3FE43A252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476" y="723900"/>
            <a:ext cx="10610474" cy="0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25400" dir="2700000" sx="99000" sy="99000" algn="t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18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1DFFB204-6AE4-4FC9-9B60-312D7206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254F317-DDB0-4841-A973-FFC12960827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90669" y="1789993"/>
            <a:ext cx="11407487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7B3A45C-71C1-4ADC-89E0-AF6924CA1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9">
            <a:extLst>
              <a:ext uri="{FF2B5EF4-FFF2-40B4-BE49-F238E27FC236}">
                <a16:creationId xmlns:a16="http://schemas.microsoft.com/office/drawing/2014/main" id="{B9239148-0308-46C3-9FF0-4027CC8E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Date Placeholder 8">
            <a:extLst>
              <a:ext uri="{FF2B5EF4-FFF2-40B4-BE49-F238E27FC236}">
                <a16:creationId xmlns:a16="http://schemas.microsoft.com/office/drawing/2014/main" id="{774C5953-38DD-4451-A5AA-9A578D5936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4" name="Slide Number Placeholder 10">
            <a:extLst>
              <a:ext uri="{FF2B5EF4-FFF2-40B4-BE49-F238E27FC236}">
                <a16:creationId xmlns:a16="http://schemas.microsoft.com/office/drawing/2014/main" id="{39D06D66-ACB3-4B9C-B4EB-FC3EC5BD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0303F77D-1BEF-481A-B8C1-15974ED46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0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BCC9BE23-A0EC-4866-A7A4-FD7255EF8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03BC10E-3DDD-4EC5-BD6D-D8D180BF3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FD4AD3C-6727-49EE-9625-F87A6B8AE0B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95326" y="1940913"/>
            <a:ext cx="10798176" cy="40215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489FA96-DDCF-4A83-91EB-4F5F6179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Date Placeholder 8">
            <a:extLst>
              <a:ext uri="{FF2B5EF4-FFF2-40B4-BE49-F238E27FC236}">
                <a16:creationId xmlns:a16="http://schemas.microsoft.com/office/drawing/2014/main" id="{F7CC7848-0B2C-4FBE-96B0-0717CC5A9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/>
          <a:lstStyle/>
          <a:p>
            <a:r>
              <a:rPr lang="en-US"/>
              <a:t>2/11/20XX</a:t>
            </a:r>
          </a:p>
        </p:txBody>
      </p:sp>
      <p:sp>
        <p:nvSpPr>
          <p:cNvPr id="12" name="Slide Number Placeholder 10">
            <a:extLst>
              <a:ext uri="{FF2B5EF4-FFF2-40B4-BE49-F238E27FC236}">
                <a16:creationId xmlns:a16="http://schemas.microsoft.com/office/drawing/2014/main" id="{4CD16377-DD1B-4262-BDAE-760577F5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/>
          <a:lstStyle/>
          <a:p>
            <a:fld id="{0303F77D-1BEF-481A-B8C1-15974ED46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6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2/11/20XX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7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672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pos="7176">
          <p15:clr>
            <a:srgbClr val="F26B43"/>
          </p15:clr>
        </p15:guide>
        <p15:guide id="6" pos="504">
          <p15:clr>
            <a:srgbClr val="F26B43"/>
          </p15:clr>
        </p15:guide>
        <p15:guide id="7" orient="horz" pos="3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1455C7-E020-D46B-48DD-BE77F1E1A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CD2F2-AE66-0A88-415C-2A10CE0F7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6A7CB-3FEE-AD0C-1528-3E88F7BE5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00535-B034-4295-8069-3E5406C089D7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2D889-81BD-86C1-CF68-66A2D4BC7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D9DAF-D010-0DE1-342B-62E24BC55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2A8CF-755A-4084-8B8A-94F57927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4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2EC0F1-EDFB-0F35-E29E-E4D1DBD657F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6BB6B482-ACCA-4938-8AEA-49D525C17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46905" y="46904"/>
            <a:ext cx="6865150" cy="6771342"/>
          </a:xfrm>
          <a:prstGeom prst="rect">
            <a:avLst/>
          </a:prstGeom>
          <a:gradFill>
            <a:gsLst>
              <a:gs pos="42000">
                <a:srgbClr val="000000">
                  <a:alpha val="18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9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38100" dir="2700000" algn="tl" rotWithShape="0">
              <a:prstClr val="black">
                <a:alpha val="13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45AFAF69-5D6F-4166-B2FC-05200C96FD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</a:rPr>
              <a:t>1/7/2024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83FEE5BC-EED2-4EF4-B7FA-AE6EC78B1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j-lt"/>
                <a:ea typeface="+mn-ea"/>
                <a:cs typeface="+mn-cs"/>
              </a:rPr>
              <a:t>HARMONY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CBB275C9-F7C1-4307-93A0-9B5BB9B01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0303F77D-1BEF-481A-B8C1-15974ED46EB7}" type="slidenum">
              <a:rPr lang="en-US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25410EF-BA1A-08D8-F942-DF8795F68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4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892D3-4016-6A27-63E9-570EAB705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95B5B-A0CB-1926-9FAA-6B783C51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92B06-125C-0C37-8D19-A84CCFBF1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63213B-49AD-7070-981C-190720500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982" y="845574"/>
            <a:ext cx="9399018" cy="599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69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67" name="Straight Connector 2066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8" name="Straight Connector 2067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9" name="Rectangle 2068">
            <a:extLst>
              <a:ext uri="{FF2B5EF4-FFF2-40B4-BE49-F238E27FC236}">
                <a16:creationId xmlns:a16="http://schemas.microsoft.com/office/drawing/2014/main" id="{479833C7-FDE4-4657-B0B1-32BE833C2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0" name="Rectangle 2069">
            <a:extLst>
              <a:ext uri="{FF2B5EF4-FFF2-40B4-BE49-F238E27FC236}">
                <a16:creationId xmlns:a16="http://schemas.microsoft.com/office/drawing/2014/main" id="{0ABE7C0B-A2D9-4202-A524-532DA2E2D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Scrabble Letters for PowerPoint and Google Slides">
            <a:extLst>
              <a:ext uri="{FF2B5EF4-FFF2-40B4-BE49-F238E27FC236}">
                <a16:creationId xmlns:a16="http://schemas.microsoft.com/office/drawing/2014/main" id="{A9209786-7F43-00B0-492B-D4968C2E0B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0" b="17270"/>
          <a:stretch/>
        </p:blipFill>
        <p:spPr bwMode="auto">
          <a:xfrm>
            <a:off x="20" y="10"/>
            <a:ext cx="12191979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469C15-C40E-A115-45E7-709F8AD1F8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C2E685-EF1C-DEDC-FA78-DF5FD37B0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endParaRPr lang="en-US" kern="1200" dirty="0">
              <a:solidFill>
                <a:srgbClr val="FFFFFF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B45B5-81B3-A446-B9DA-A7CEE14E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0303F77D-1BEF-481A-B8C1-15974ED46EB7}" type="slidenum">
              <a:rPr lang="en-US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71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F5C7-BF0C-FB6D-70E8-B5030CEC8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Harmony in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64BC-3874-C41D-3576-163F19D64CE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9600" dirty="0">
                <a:latin typeface="Algerian" panose="04020705040A02060702" pitchFamily="82" charset="0"/>
              </a:rPr>
              <a:t>1Corinthians 12:12-18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BC44E-B30B-4897-43A0-567F7391A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794A6-74F9-2C6B-DE08-96B3E55C8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B90E5-61CC-E10E-6868-C32441B6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1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EDE53-CC05-963D-79E8-6E06CC8E56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E8B13-7545-F6F9-BBCA-DD944050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Harmony in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8B2BB-D89E-5CEE-9E69-A7A7294BB39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9600" dirty="0">
                <a:latin typeface="Algerian" panose="04020705040A02060702" pitchFamily="82" charset="0"/>
              </a:rPr>
              <a:t>Genesis 13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86D39-A11A-5665-FC3E-00917A735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EA9BC-032C-E563-CEB6-2D912502C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19B8B-5211-540F-9EDE-111DF2AF5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8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F5C7-BF0C-FB6D-70E8-B5030CEC8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Harmony in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F64BC-3874-C41D-3576-163F19D64CE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8800" dirty="0">
                <a:latin typeface="Algerian" panose="04020705040A02060702" pitchFamily="82" charset="0"/>
              </a:rPr>
              <a:t>john 12:44-50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BC44E-B30B-4897-43A0-567F7391A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794A6-74F9-2C6B-DE08-96B3E55C8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B90E5-61CC-E10E-6868-C32441B6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53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65959-9EF3-7A6A-7A3A-99B10C23E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Harmony in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BCCC0-B8F0-58F8-3D28-BA2324A1F8D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393939"/>
                </a:solidFill>
                <a:effectLst/>
                <a:latin typeface="Lato" panose="020F0502020204030203" pitchFamily="34" charset="0"/>
              </a:rPr>
              <a:t>What really knocks me out is a book that, when you're all done reading it, you wish the author that wrote it was a terrific friend of yours and you could call him up on the phone whenever you felt like it. That doesn't happen much, though.</a:t>
            </a:r>
          </a:p>
          <a:p>
            <a:r>
              <a:rPr lang="en-US" sz="3200" dirty="0">
                <a:solidFill>
                  <a:srgbClr val="393939"/>
                </a:solidFill>
                <a:latin typeface="Lato" panose="020F0502020204030203" pitchFamily="34" charset="0"/>
              </a:rPr>
              <a:t> - Holden Caulfield, “The Catcher in the Rye”</a:t>
            </a:r>
            <a:endParaRPr lang="en-US" sz="3600" dirty="0">
              <a:latin typeface="Georgia" panose="02040502050405020303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FC22CD-EA7B-1D1F-15C5-226468AA8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92348C-EEDD-7EBD-C467-010456847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BCDE8-D7AD-C54E-AA8B-2A6526344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948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EA029-1309-AA73-290E-38A8936555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A63FB-7544-7733-78C8-E11D27E9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Harmony in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D7557-92BB-BBD1-1D7E-A7C4BE23539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8800" dirty="0">
                <a:latin typeface="Algerian" panose="04020705040A02060702" pitchFamily="82" charset="0"/>
              </a:rPr>
              <a:t>Philippians 3:1-11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BF482E-1CBD-9594-7FDC-8CC40D4F2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CADDC-D4AD-CFC8-A94F-FB276DC9F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1A6FF-708E-3352-F701-1C01F2EF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3F77D-1BEF-481A-B8C1-15974ED46E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08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D791B3ED-90F0-6F67-EED2-FC80312A2BA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26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64C03-FAAA-9FCA-F523-199D2CE71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Questions for reflection &amp; connection groups</a:t>
            </a: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CD51B658-303B-7586-2895-CD6B9F9A35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4326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17331314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Custom 9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0F876D-ECAD-49DD-95DE-E4DA3D4E9CA1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EC785CC-7DC7-486B-AC4F-90AD768E96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9187C1-630C-405A-830B-EED062A4969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{EBA1F3BB-1195-469E-BC5F-3DC00D2B2ECB}tf67498733_win32</Template>
  <TotalTime>775</TotalTime>
  <Words>160</Words>
  <Application>Microsoft Office PowerPoint</Application>
  <PresentationFormat>Widescreen</PresentationFormat>
  <Paragraphs>38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Algerian</vt:lpstr>
      <vt:lpstr>Arial</vt:lpstr>
      <vt:lpstr>Calibri</vt:lpstr>
      <vt:lpstr>Calibri Light</vt:lpstr>
      <vt:lpstr>Calisto MT</vt:lpstr>
      <vt:lpstr>Georgia</vt:lpstr>
      <vt:lpstr>Lato</vt:lpstr>
      <vt:lpstr>Univers Condensed</vt:lpstr>
      <vt:lpstr>ChronicleVTI</vt:lpstr>
      <vt:lpstr>Office Theme</vt:lpstr>
      <vt:lpstr>PowerPoint Presentation</vt:lpstr>
      <vt:lpstr>PowerPoint Presentation</vt:lpstr>
      <vt:lpstr>PowerPoint Presentation</vt:lpstr>
      <vt:lpstr>Harmony in our lives</vt:lpstr>
      <vt:lpstr>Harmony in our lives</vt:lpstr>
      <vt:lpstr>Harmony in our lives</vt:lpstr>
      <vt:lpstr>Harmony in our lives</vt:lpstr>
      <vt:lpstr>Harmony in our lives</vt:lpstr>
      <vt:lpstr>Questions for reflection &amp; connection groups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Gardner</dc:creator>
  <cp:lastModifiedBy>Natasha Gardner</cp:lastModifiedBy>
  <cp:revision>7</cp:revision>
  <dcterms:created xsi:type="dcterms:W3CDTF">2024-01-07T02:26:54Z</dcterms:created>
  <dcterms:modified xsi:type="dcterms:W3CDTF">2024-03-03T13:27:25Z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