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14"/>
  </p:notesMasterIdLst>
  <p:handoutMasterIdLst>
    <p:handoutMasterId r:id="rId15"/>
  </p:handoutMasterIdLst>
  <p:sldIdLst>
    <p:sldId id="262" r:id="rId6"/>
    <p:sldId id="301" r:id="rId7"/>
    <p:sldId id="297" r:id="rId8"/>
    <p:sldId id="293" r:id="rId9"/>
    <p:sldId id="291" r:id="rId10"/>
    <p:sldId id="300" r:id="rId11"/>
    <p:sldId id="302" r:id="rId12"/>
    <p:sldId id="279" r:id="rId1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98" autoAdjust="0"/>
  </p:normalViewPr>
  <p:slideViewPr>
    <p:cSldViewPr snapToGrid="0">
      <p:cViewPr varScale="1">
        <p:scale>
          <a:sx n="78" d="100"/>
          <a:sy n="78" d="100"/>
        </p:scale>
        <p:origin x="878" y="62"/>
      </p:cViewPr>
      <p:guideLst>
        <p:guide orient="horz" pos="2160"/>
        <p:guide pos="3840"/>
      </p:guideLst>
    </p:cSldViewPr>
  </p:slideViewPr>
  <p:outlineViewPr>
    <p:cViewPr>
      <p:scale>
        <a:sx n="33" d="100"/>
        <a:sy n="33" d="100"/>
      </p:scale>
      <p:origin x="0" y="-586"/>
    </p:cViewPr>
  </p:outlineViewPr>
  <p:notesTextViewPr>
    <p:cViewPr>
      <p:scale>
        <a:sx n="1" d="1"/>
        <a:sy n="1" d="1"/>
      </p:scale>
      <p:origin x="0" y="0"/>
    </p:cViewPr>
  </p:notesTextViewPr>
  <p:sorterViewPr>
    <p:cViewPr>
      <p:scale>
        <a:sx n="100" d="100"/>
        <a:sy n="100" d="100"/>
      </p:scale>
      <p:origin x="0" y="-485"/>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6962E-1541-48C9-88B9-DF7444BF00E8}"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3B9BBD70-B663-406A-B5BF-479125D42B64}">
      <dgm:prSet/>
      <dgm:spPr/>
      <dgm:t>
        <a:bodyPr/>
        <a:lstStyle/>
        <a:p>
          <a:r>
            <a:rPr lang="en-US" dirty="0"/>
            <a:t>What is it a “time for” in your life right now?  </a:t>
          </a:r>
        </a:p>
      </dgm:t>
    </dgm:pt>
    <dgm:pt modelId="{28537B0B-B18B-4CDD-A4D0-18C99096CC27}" type="parTrans" cxnId="{B6C155AD-87DD-4668-AD20-01AAB89C760B}">
      <dgm:prSet/>
      <dgm:spPr/>
      <dgm:t>
        <a:bodyPr/>
        <a:lstStyle/>
        <a:p>
          <a:endParaRPr lang="en-US"/>
        </a:p>
      </dgm:t>
    </dgm:pt>
    <dgm:pt modelId="{5E8D6D2E-71CC-4D7F-BF48-9411F0C5EDDD}" type="sibTrans" cxnId="{B6C155AD-87DD-4668-AD20-01AAB89C760B}">
      <dgm:prSet phldrT="1" phldr="0"/>
      <dgm:spPr/>
      <dgm:t>
        <a:bodyPr/>
        <a:lstStyle/>
        <a:p>
          <a:r>
            <a:rPr lang="en-US"/>
            <a:t>1</a:t>
          </a:r>
        </a:p>
      </dgm:t>
    </dgm:pt>
    <dgm:pt modelId="{5A9C0611-6F79-4035-B8E1-E0AE5791FB74}">
      <dgm:prSet/>
      <dgm:spPr/>
      <dgm:t>
        <a:bodyPr/>
        <a:lstStyle/>
        <a:p>
          <a:r>
            <a:rPr lang="en-US" dirty="0"/>
            <a:t>Do you avoid all extremes? If not, why not?  How can you overcome this?</a:t>
          </a:r>
        </a:p>
      </dgm:t>
    </dgm:pt>
    <dgm:pt modelId="{80CDD2EF-DAD6-47B0-BCB6-05E91C768F49}" type="parTrans" cxnId="{89C5AD3C-DC40-47E7-BA82-50783432DBB3}">
      <dgm:prSet/>
      <dgm:spPr/>
      <dgm:t>
        <a:bodyPr/>
        <a:lstStyle/>
        <a:p>
          <a:endParaRPr lang="en-US"/>
        </a:p>
      </dgm:t>
    </dgm:pt>
    <dgm:pt modelId="{6671D895-E2B8-4515-8FFA-C8D3B77E1814}" type="sibTrans" cxnId="{89C5AD3C-DC40-47E7-BA82-50783432DBB3}">
      <dgm:prSet phldrT="2" phldr="0"/>
      <dgm:spPr/>
      <dgm:t>
        <a:bodyPr/>
        <a:lstStyle/>
        <a:p>
          <a:r>
            <a:rPr lang="en-US"/>
            <a:t>2</a:t>
          </a:r>
        </a:p>
      </dgm:t>
    </dgm:pt>
    <dgm:pt modelId="{CD3D9551-36A5-44A5-A57A-4287A8C5D5FA}">
      <dgm:prSet/>
      <dgm:spPr/>
      <dgm:t>
        <a:bodyPr/>
        <a:lstStyle/>
        <a:p>
          <a:r>
            <a:rPr lang="en-US" dirty="0"/>
            <a:t>How do you balance being in the world but not of the world? </a:t>
          </a:r>
        </a:p>
      </dgm:t>
    </dgm:pt>
    <dgm:pt modelId="{CD4AFC62-FF53-4794-BDF5-8591C146A4EB}" type="parTrans" cxnId="{714A1616-982F-4A6F-A61D-DE0243F9D763}">
      <dgm:prSet/>
      <dgm:spPr/>
      <dgm:t>
        <a:bodyPr/>
        <a:lstStyle/>
        <a:p>
          <a:endParaRPr lang="en-US"/>
        </a:p>
      </dgm:t>
    </dgm:pt>
    <dgm:pt modelId="{9CDED3B4-112B-4FC6-A51E-2D4ADD677238}" type="sibTrans" cxnId="{714A1616-982F-4A6F-A61D-DE0243F9D763}">
      <dgm:prSet phldrT="3" phldr="0"/>
      <dgm:spPr/>
      <dgm:t>
        <a:bodyPr/>
        <a:lstStyle/>
        <a:p>
          <a:r>
            <a:rPr lang="en-US"/>
            <a:t>3</a:t>
          </a:r>
        </a:p>
      </dgm:t>
    </dgm:pt>
    <dgm:pt modelId="{9D45DB6D-505E-48D0-9E98-31E66FAFB9DE}" type="pres">
      <dgm:prSet presAssocID="{74C6962E-1541-48C9-88B9-DF7444BF00E8}" presName="Name0" presStyleCnt="0">
        <dgm:presLayoutVars>
          <dgm:animLvl val="lvl"/>
          <dgm:resizeHandles val="exact"/>
        </dgm:presLayoutVars>
      </dgm:prSet>
      <dgm:spPr/>
    </dgm:pt>
    <dgm:pt modelId="{9DD4DA28-3787-409B-9173-FEFF4D86D360}" type="pres">
      <dgm:prSet presAssocID="{3B9BBD70-B663-406A-B5BF-479125D42B64}" presName="compositeNode" presStyleCnt="0">
        <dgm:presLayoutVars>
          <dgm:bulletEnabled val="1"/>
        </dgm:presLayoutVars>
      </dgm:prSet>
      <dgm:spPr/>
    </dgm:pt>
    <dgm:pt modelId="{3774637C-52DF-4F2D-A183-497F7A4D7F8E}" type="pres">
      <dgm:prSet presAssocID="{3B9BBD70-B663-406A-B5BF-479125D42B64}" presName="bgRect" presStyleLbl="bgAccFollowNode1" presStyleIdx="0" presStyleCnt="3"/>
      <dgm:spPr/>
    </dgm:pt>
    <dgm:pt modelId="{F92D2404-8DD0-4F9B-BC8C-E2B6A3E8AA2A}" type="pres">
      <dgm:prSet presAssocID="{5E8D6D2E-71CC-4D7F-BF48-9411F0C5EDDD}" presName="sibTransNodeCircle" presStyleLbl="alignNode1" presStyleIdx="0" presStyleCnt="6">
        <dgm:presLayoutVars>
          <dgm:chMax val="0"/>
          <dgm:bulletEnabled/>
        </dgm:presLayoutVars>
      </dgm:prSet>
      <dgm:spPr/>
    </dgm:pt>
    <dgm:pt modelId="{F199E512-55FE-4504-9EDF-A14BCAE77373}" type="pres">
      <dgm:prSet presAssocID="{3B9BBD70-B663-406A-B5BF-479125D42B64}" presName="bottomLine" presStyleLbl="alignNode1" presStyleIdx="1" presStyleCnt="6">
        <dgm:presLayoutVars/>
      </dgm:prSet>
      <dgm:spPr/>
    </dgm:pt>
    <dgm:pt modelId="{929A2484-FF86-4EFE-8747-082C900B2994}" type="pres">
      <dgm:prSet presAssocID="{3B9BBD70-B663-406A-B5BF-479125D42B64}" presName="nodeText" presStyleLbl="bgAccFollowNode1" presStyleIdx="0" presStyleCnt="3">
        <dgm:presLayoutVars>
          <dgm:bulletEnabled val="1"/>
        </dgm:presLayoutVars>
      </dgm:prSet>
      <dgm:spPr/>
    </dgm:pt>
    <dgm:pt modelId="{0A6AF3A1-FD4B-439C-B7B7-B4EB1ECB4AE9}" type="pres">
      <dgm:prSet presAssocID="{5E8D6D2E-71CC-4D7F-BF48-9411F0C5EDDD}" presName="sibTrans" presStyleCnt="0"/>
      <dgm:spPr/>
    </dgm:pt>
    <dgm:pt modelId="{7BB12E90-1CAB-48F4-A4E8-E2B7410425C6}" type="pres">
      <dgm:prSet presAssocID="{5A9C0611-6F79-4035-B8E1-E0AE5791FB74}" presName="compositeNode" presStyleCnt="0">
        <dgm:presLayoutVars>
          <dgm:bulletEnabled val="1"/>
        </dgm:presLayoutVars>
      </dgm:prSet>
      <dgm:spPr/>
    </dgm:pt>
    <dgm:pt modelId="{4C9BC510-5C65-4CD1-8675-4223020A5F7A}" type="pres">
      <dgm:prSet presAssocID="{5A9C0611-6F79-4035-B8E1-E0AE5791FB74}" presName="bgRect" presStyleLbl="bgAccFollowNode1" presStyleIdx="1" presStyleCnt="3"/>
      <dgm:spPr/>
    </dgm:pt>
    <dgm:pt modelId="{6E963FED-782F-4FA6-B01D-0A884E1A2923}" type="pres">
      <dgm:prSet presAssocID="{6671D895-E2B8-4515-8FFA-C8D3B77E1814}" presName="sibTransNodeCircle" presStyleLbl="alignNode1" presStyleIdx="2" presStyleCnt="6">
        <dgm:presLayoutVars>
          <dgm:chMax val="0"/>
          <dgm:bulletEnabled/>
        </dgm:presLayoutVars>
      </dgm:prSet>
      <dgm:spPr/>
    </dgm:pt>
    <dgm:pt modelId="{7B5B79AE-D351-4CB5-91EF-02FF51293BD1}" type="pres">
      <dgm:prSet presAssocID="{5A9C0611-6F79-4035-B8E1-E0AE5791FB74}" presName="bottomLine" presStyleLbl="alignNode1" presStyleIdx="3" presStyleCnt="6">
        <dgm:presLayoutVars/>
      </dgm:prSet>
      <dgm:spPr/>
    </dgm:pt>
    <dgm:pt modelId="{06A8D4BC-C00B-4DCB-94ED-0543E241C533}" type="pres">
      <dgm:prSet presAssocID="{5A9C0611-6F79-4035-B8E1-E0AE5791FB74}" presName="nodeText" presStyleLbl="bgAccFollowNode1" presStyleIdx="1" presStyleCnt="3">
        <dgm:presLayoutVars>
          <dgm:bulletEnabled val="1"/>
        </dgm:presLayoutVars>
      </dgm:prSet>
      <dgm:spPr/>
    </dgm:pt>
    <dgm:pt modelId="{AE3D5D0C-ACA2-42B3-8ECB-F96F832B3559}" type="pres">
      <dgm:prSet presAssocID="{6671D895-E2B8-4515-8FFA-C8D3B77E1814}" presName="sibTrans" presStyleCnt="0"/>
      <dgm:spPr/>
    </dgm:pt>
    <dgm:pt modelId="{0CB8C489-5BC5-4FD4-9793-EA74AA608936}" type="pres">
      <dgm:prSet presAssocID="{CD3D9551-36A5-44A5-A57A-4287A8C5D5FA}" presName="compositeNode" presStyleCnt="0">
        <dgm:presLayoutVars>
          <dgm:bulletEnabled val="1"/>
        </dgm:presLayoutVars>
      </dgm:prSet>
      <dgm:spPr/>
    </dgm:pt>
    <dgm:pt modelId="{A9699D5A-FF17-4425-A581-89C6D9FBF70B}" type="pres">
      <dgm:prSet presAssocID="{CD3D9551-36A5-44A5-A57A-4287A8C5D5FA}" presName="bgRect" presStyleLbl="bgAccFollowNode1" presStyleIdx="2" presStyleCnt="3"/>
      <dgm:spPr/>
    </dgm:pt>
    <dgm:pt modelId="{8E736129-3BD6-4F5A-BDFD-2CE845F8A6D0}" type="pres">
      <dgm:prSet presAssocID="{9CDED3B4-112B-4FC6-A51E-2D4ADD677238}" presName="sibTransNodeCircle" presStyleLbl="alignNode1" presStyleIdx="4" presStyleCnt="6">
        <dgm:presLayoutVars>
          <dgm:chMax val="0"/>
          <dgm:bulletEnabled/>
        </dgm:presLayoutVars>
      </dgm:prSet>
      <dgm:spPr/>
    </dgm:pt>
    <dgm:pt modelId="{D25EB561-85AE-4644-B5C8-83B34606A862}" type="pres">
      <dgm:prSet presAssocID="{CD3D9551-36A5-44A5-A57A-4287A8C5D5FA}" presName="bottomLine" presStyleLbl="alignNode1" presStyleIdx="5" presStyleCnt="6">
        <dgm:presLayoutVars/>
      </dgm:prSet>
      <dgm:spPr/>
    </dgm:pt>
    <dgm:pt modelId="{2DDA120E-F8AA-4E5E-A86F-08C46B798C44}" type="pres">
      <dgm:prSet presAssocID="{CD3D9551-36A5-44A5-A57A-4287A8C5D5FA}" presName="nodeText" presStyleLbl="bgAccFollowNode1" presStyleIdx="2" presStyleCnt="3">
        <dgm:presLayoutVars>
          <dgm:bulletEnabled val="1"/>
        </dgm:presLayoutVars>
      </dgm:prSet>
      <dgm:spPr/>
    </dgm:pt>
  </dgm:ptLst>
  <dgm:cxnLst>
    <dgm:cxn modelId="{F5BE7C0A-248E-4CC1-8A42-1465A6E3BBC9}" type="presOf" srcId="{74C6962E-1541-48C9-88B9-DF7444BF00E8}" destId="{9D45DB6D-505E-48D0-9E98-31E66FAFB9DE}" srcOrd="0" destOrd="0" presId="urn:microsoft.com/office/officeart/2016/7/layout/BasicLinearProcessNumbered"/>
    <dgm:cxn modelId="{714A1616-982F-4A6F-A61D-DE0243F9D763}" srcId="{74C6962E-1541-48C9-88B9-DF7444BF00E8}" destId="{CD3D9551-36A5-44A5-A57A-4287A8C5D5FA}" srcOrd="2" destOrd="0" parTransId="{CD4AFC62-FF53-4794-BDF5-8591C146A4EB}" sibTransId="{9CDED3B4-112B-4FC6-A51E-2D4ADD677238}"/>
    <dgm:cxn modelId="{ED15DC23-92D8-4312-8F47-BB6C03E7D84A}" type="presOf" srcId="{5E8D6D2E-71CC-4D7F-BF48-9411F0C5EDDD}" destId="{F92D2404-8DD0-4F9B-BC8C-E2B6A3E8AA2A}" srcOrd="0" destOrd="0" presId="urn:microsoft.com/office/officeart/2016/7/layout/BasicLinearProcessNumbered"/>
    <dgm:cxn modelId="{C6352E2E-43E0-413F-B1CC-7D0D9FAC9515}" type="presOf" srcId="{CD3D9551-36A5-44A5-A57A-4287A8C5D5FA}" destId="{A9699D5A-FF17-4425-A581-89C6D9FBF70B}" srcOrd="0" destOrd="0" presId="urn:microsoft.com/office/officeart/2016/7/layout/BasicLinearProcessNumbered"/>
    <dgm:cxn modelId="{89C5AD3C-DC40-47E7-BA82-50783432DBB3}" srcId="{74C6962E-1541-48C9-88B9-DF7444BF00E8}" destId="{5A9C0611-6F79-4035-B8E1-E0AE5791FB74}" srcOrd="1" destOrd="0" parTransId="{80CDD2EF-DAD6-47B0-BCB6-05E91C768F49}" sibTransId="{6671D895-E2B8-4515-8FFA-C8D3B77E1814}"/>
    <dgm:cxn modelId="{447FB34D-D4EB-42D2-A7B9-184223D83568}" type="presOf" srcId="{5A9C0611-6F79-4035-B8E1-E0AE5791FB74}" destId="{06A8D4BC-C00B-4DCB-94ED-0543E241C533}" srcOrd="1" destOrd="0" presId="urn:microsoft.com/office/officeart/2016/7/layout/BasicLinearProcessNumbered"/>
    <dgm:cxn modelId="{C5382258-821F-4A30-858A-8D00247E4D0B}" type="presOf" srcId="{6671D895-E2B8-4515-8FFA-C8D3B77E1814}" destId="{6E963FED-782F-4FA6-B01D-0A884E1A2923}" srcOrd="0" destOrd="0" presId="urn:microsoft.com/office/officeart/2016/7/layout/BasicLinearProcessNumbered"/>
    <dgm:cxn modelId="{D414D18F-D4DF-4DBF-B548-05274915474C}" type="presOf" srcId="{9CDED3B4-112B-4FC6-A51E-2D4ADD677238}" destId="{8E736129-3BD6-4F5A-BDFD-2CE845F8A6D0}" srcOrd="0" destOrd="0" presId="urn:microsoft.com/office/officeart/2016/7/layout/BasicLinearProcessNumbered"/>
    <dgm:cxn modelId="{26BED399-9323-44E1-B9D3-5887D12AEC64}" type="presOf" srcId="{5A9C0611-6F79-4035-B8E1-E0AE5791FB74}" destId="{4C9BC510-5C65-4CD1-8675-4223020A5F7A}" srcOrd="0" destOrd="0" presId="urn:microsoft.com/office/officeart/2016/7/layout/BasicLinearProcessNumbered"/>
    <dgm:cxn modelId="{B6C155AD-87DD-4668-AD20-01AAB89C760B}" srcId="{74C6962E-1541-48C9-88B9-DF7444BF00E8}" destId="{3B9BBD70-B663-406A-B5BF-479125D42B64}" srcOrd="0" destOrd="0" parTransId="{28537B0B-B18B-4CDD-A4D0-18C99096CC27}" sibTransId="{5E8D6D2E-71CC-4D7F-BF48-9411F0C5EDDD}"/>
    <dgm:cxn modelId="{9E6852AF-2D0E-4025-BBE0-0D1C6CFDF12A}" type="presOf" srcId="{3B9BBD70-B663-406A-B5BF-479125D42B64}" destId="{3774637C-52DF-4F2D-A183-497F7A4D7F8E}" srcOrd="0" destOrd="0" presId="urn:microsoft.com/office/officeart/2016/7/layout/BasicLinearProcessNumbered"/>
    <dgm:cxn modelId="{09C753DB-D71A-49DC-BC1A-CB00B0B360E5}" type="presOf" srcId="{CD3D9551-36A5-44A5-A57A-4287A8C5D5FA}" destId="{2DDA120E-F8AA-4E5E-A86F-08C46B798C44}" srcOrd="1" destOrd="0" presId="urn:microsoft.com/office/officeart/2016/7/layout/BasicLinearProcessNumbered"/>
    <dgm:cxn modelId="{E4A105E1-1829-47D1-AE3A-3B8767CBDD19}" type="presOf" srcId="{3B9BBD70-B663-406A-B5BF-479125D42B64}" destId="{929A2484-FF86-4EFE-8747-082C900B2994}" srcOrd="1" destOrd="0" presId="urn:microsoft.com/office/officeart/2016/7/layout/BasicLinearProcessNumbered"/>
    <dgm:cxn modelId="{7B6B7F2D-5FE1-456B-8330-540178A4F73E}" type="presParOf" srcId="{9D45DB6D-505E-48D0-9E98-31E66FAFB9DE}" destId="{9DD4DA28-3787-409B-9173-FEFF4D86D360}" srcOrd="0" destOrd="0" presId="urn:microsoft.com/office/officeart/2016/7/layout/BasicLinearProcessNumbered"/>
    <dgm:cxn modelId="{A020066D-FEB4-474E-99D3-59CC5DDD483A}" type="presParOf" srcId="{9DD4DA28-3787-409B-9173-FEFF4D86D360}" destId="{3774637C-52DF-4F2D-A183-497F7A4D7F8E}" srcOrd="0" destOrd="0" presId="urn:microsoft.com/office/officeart/2016/7/layout/BasicLinearProcessNumbered"/>
    <dgm:cxn modelId="{8578E484-5F10-4E38-9CCA-608CE1381F40}" type="presParOf" srcId="{9DD4DA28-3787-409B-9173-FEFF4D86D360}" destId="{F92D2404-8DD0-4F9B-BC8C-E2B6A3E8AA2A}" srcOrd="1" destOrd="0" presId="urn:microsoft.com/office/officeart/2016/7/layout/BasicLinearProcessNumbered"/>
    <dgm:cxn modelId="{2FB519EC-3846-4572-B339-3FE0F396257A}" type="presParOf" srcId="{9DD4DA28-3787-409B-9173-FEFF4D86D360}" destId="{F199E512-55FE-4504-9EDF-A14BCAE77373}" srcOrd="2" destOrd="0" presId="urn:microsoft.com/office/officeart/2016/7/layout/BasicLinearProcessNumbered"/>
    <dgm:cxn modelId="{D7C3D217-95CF-4C57-8A2C-1F0879C57D08}" type="presParOf" srcId="{9DD4DA28-3787-409B-9173-FEFF4D86D360}" destId="{929A2484-FF86-4EFE-8747-082C900B2994}" srcOrd="3" destOrd="0" presId="urn:microsoft.com/office/officeart/2016/7/layout/BasicLinearProcessNumbered"/>
    <dgm:cxn modelId="{79C63F75-91F4-4FC8-8880-5A357A25607B}" type="presParOf" srcId="{9D45DB6D-505E-48D0-9E98-31E66FAFB9DE}" destId="{0A6AF3A1-FD4B-439C-B7B7-B4EB1ECB4AE9}" srcOrd="1" destOrd="0" presId="urn:microsoft.com/office/officeart/2016/7/layout/BasicLinearProcessNumbered"/>
    <dgm:cxn modelId="{4A2CCBEA-9E6E-4E6C-82D5-924F2ADA62AA}" type="presParOf" srcId="{9D45DB6D-505E-48D0-9E98-31E66FAFB9DE}" destId="{7BB12E90-1CAB-48F4-A4E8-E2B7410425C6}" srcOrd="2" destOrd="0" presId="urn:microsoft.com/office/officeart/2016/7/layout/BasicLinearProcessNumbered"/>
    <dgm:cxn modelId="{76DB1DDE-EC6F-4BEC-AD15-A535BE0EB88C}" type="presParOf" srcId="{7BB12E90-1CAB-48F4-A4E8-E2B7410425C6}" destId="{4C9BC510-5C65-4CD1-8675-4223020A5F7A}" srcOrd="0" destOrd="0" presId="urn:microsoft.com/office/officeart/2016/7/layout/BasicLinearProcessNumbered"/>
    <dgm:cxn modelId="{B546CCE0-8C33-492C-980E-DAB48E693D7B}" type="presParOf" srcId="{7BB12E90-1CAB-48F4-A4E8-E2B7410425C6}" destId="{6E963FED-782F-4FA6-B01D-0A884E1A2923}" srcOrd="1" destOrd="0" presId="urn:microsoft.com/office/officeart/2016/7/layout/BasicLinearProcessNumbered"/>
    <dgm:cxn modelId="{6B7AE29F-8BD1-420A-A27A-710FDBA7AEE2}" type="presParOf" srcId="{7BB12E90-1CAB-48F4-A4E8-E2B7410425C6}" destId="{7B5B79AE-D351-4CB5-91EF-02FF51293BD1}" srcOrd="2" destOrd="0" presId="urn:microsoft.com/office/officeart/2016/7/layout/BasicLinearProcessNumbered"/>
    <dgm:cxn modelId="{7BF64BAF-7669-4AEF-92AF-C3F07626B1A0}" type="presParOf" srcId="{7BB12E90-1CAB-48F4-A4E8-E2B7410425C6}" destId="{06A8D4BC-C00B-4DCB-94ED-0543E241C533}" srcOrd="3" destOrd="0" presId="urn:microsoft.com/office/officeart/2016/7/layout/BasicLinearProcessNumbered"/>
    <dgm:cxn modelId="{29210470-8E42-4DE5-AEAB-1EE4C6321867}" type="presParOf" srcId="{9D45DB6D-505E-48D0-9E98-31E66FAFB9DE}" destId="{AE3D5D0C-ACA2-42B3-8ECB-F96F832B3559}" srcOrd="3" destOrd="0" presId="urn:microsoft.com/office/officeart/2016/7/layout/BasicLinearProcessNumbered"/>
    <dgm:cxn modelId="{E4BD81FD-5CB7-4FE0-80E9-87DDC609C8FA}" type="presParOf" srcId="{9D45DB6D-505E-48D0-9E98-31E66FAFB9DE}" destId="{0CB8C489-5BC5-4FD4-9793-EA74AA608936}" srcOrd="4" destOrd="0" presId="urn:microsoft.com/office/officeart/2016/7/layout/BasicLinearProcessNumbered"/>
    <dgm:cxn modelId="{12926472-CAA2-4A10-B131-1EBA0AB54004}" type="presParOf" srcId="{0CB8C489-5BC5-4FD4-9793-EA74AA608936}" destId="{A9699D5A-FF17-4425-A581-89C6D9FBF70B}" srcOrd="0" destOrd="0" presId="urn:microsoft.com/office/officeart/2016/7/layout/BasicLinearProcessNumbered"/>
    <dgm:cxn modelId="{E2DBF30A-6A3F-4183-80B2-A037CAC5C929}" type="presParOf" srcId="{0CB8C489-5BC5-4FD4-9793-EA74AA608936}" destId="{8E736129-3BD6-4F5A-BDFD-2CE845F8A6D0}" srcOrd="1" destOrd="0" presId="urn:microsoft.com/office/officeart/2016/7/layout/BasicLinearProcessNumbered"/>
    <dgm:cxn modelId="{029A6E00-E667-484C-AE6D-838713779437}" type="presParOf" srcId="{0CB8C489-5BC5-4FD4-9793-EA74AA608936}" destId="{D25EB561-85AE-4644-B5C8-83B34606A862}" srcOrd="2" destOrd="0" presId="urn:microsoft.com/office/officeart/2016/7/layout/BasicLinearProcessNumbered"/>
    <dgm:cxn modelId="{AAF980F9-1DAC-41B7-A7A7-3A6C915B376D}" type="presParOf" srcId="{0CB8C489-5BC5-4FD4-9793-EA74AA608936}" destId="{2DDA120E-F8AA-4E5E-A86F-08C46B798C44}"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4637C-52DF-4F2D-A183-497F7A4D7F8E}">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What is it a “time for” in your life right now?  </a:t>
          </a:r>
        </a:p>
      </dsp:txBody>
      <dsp:txXfrm>
        <a:off x="0" y="1653508"/>
        <a:ext cx="3286125" cy="2610802"/>
      </dsp:txXfrm>
    </dsp:sp>
    <dsp:sp modelId="{F92D2404-8DD0-4F9B-BC8C-E2B6A3E8AA2A}">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F199E512-55FE-4504-9EDF-A14BCAE77373}">
      <dsp:nvSpPr>
        <dsp:cNvPr id="0" name=""/>
        <dsp:cNvSpPr/>
      </dsp:nvSpPr>
      <dsp:spPr>
        <a:xfrm>
          <a:off x="0" y="4351266"/>
          <a:ext cx="3286125"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9BC510-5C65-4CD1-8675-4223020A5F7A}">
      <dsp:nvSpPr>
        <dsp:cNvPr id="0" name=""/>
        <dsp:cNvSpPr/>
      </dsp:nvSpPr>
      <dsp:spPr>
        <a:xfrm>
          <a:off x="3614737" y="0"/>
          <a:ext cx="3286125" cy="435133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Do you avoid all extremes? If not, why not?  How can you overcome this?</a:t>
          </a:r>
        </a:p>
      </dsp:txBody>
      <dsp:txXfrm>
        <a:off x="3614737" y="1653508"/>
        <a:ext cx="3286125" cy="2610802"/>
      </dsp:txXfrm>
    </dsp:sp>
    <dsp:sp modelId="{6E963FED-782F-4FA6-B01D-0A884E1A2923}">
      <dsp:nvSpPr>
        <dsp:cNvPr id="0" name=""/>
        <dsp:cNvSpPr/>
      </dsp:nvSpPr>
      <dsp:spPr>
        <a:xfrm>
          <a:off x="4605099" y="435133"/>
          <a:ext cx="1305401" cy="130540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7B5B79AE-D351-4CB5-91EF-02FF51293BD1}">
      <dsp:nvSpPr>
        <dsp:cNvPr id="0" name=""/>
        <dsp:cNvSpPr/>
      </dsp:nvSpPr>
      <dsp:spPr>
        <a:xfrm>
          <a:off x="3614737" y="4351266"/>
          <a:ext cx="3286125"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99D5A-FF17-4425-A581-89C6D9FBF70B}">
      <dsp:nvSpPr>
        <dsp:cNvPr id="0" name=""/>
        <dsp:cNvSpPr/>
      </dsp:nvSpPr>
      <dsp:spPr>
        <a:xfrm>
          <a:off x="7229475" y="0"/>
          <a:ext cx="3286125" cy="435133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How do you balance being in the world but not of the world? </a:t>
          </a:r>
        </a:p>
      </dsp:txBody>
      <dsp:txXfrm>
        <a:off x="7229475" y="1653508"/>
        <a:ext cx="3286125" cy="2610802"/>
      </dsp:txXfrm>
    </dsp:sp>
    <dsp:sp modelId="{8E736129-3BD6-4F5A-BDFD-2CE845F8A6D0}">
      <dsp:nvSpPr>
        <dsp:cNvPr id="0" name=""/>
        <dsp:cNvSpPr/>
      </dsp:nvSpPr>
      <dsp:spPr>
        <a:xfrm>
          <a:off x="8219836" y="435133"/>
          <a:ext cx="1305401" cy="130540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D25EB561-85AE-4644-B5C8-83B34606A862}">
      <dsp:nvSpPr>
        <dsp:cNvPr id="0" name=""/>
        <dsp:cNvSpPr/>
      </dsp:nvSpPr>
      <dsp:spPr>
        <a:xfrm>
          <a:off x="7229475" y="4351266"/>
          <a:ext cx="328612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27C7415F-6970-4DE4-93F1-94FEF07D0F1C}" type="datetimeFigureOut">
              <a:rPr lang="en-US" smtClean="0"/>
              <a:t>3/3/2024</a:t>
            </a:fld>
            <a:endParaRPr lang="en-US"/>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4CC6D6D-E986-427F-AD9C-4E9408DDBE53}" type="slidenum">
              <a:rPr lang="en-US" smtClean="0"/>
              <a:t>‹#›</a:t>
            </a:fld>
            <a:endParaRPr lang="en-US"/>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B86E6E5-5A19-4AE7-8D4E-049C5315C9A0}" type="datetimeFigureOut">
              <a:rPr lang="en-US" smtClean="0"/>
              <a:t>3/3/2024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15A580F-E35D-42E1-AF82-E41CC201EA91}" type="slidenum">
              <a:rPr lang="en-US" smtClean="0"/>
              <a:t>‹#›</a:t>
            </a:fld>
            <a:endParaRPr lang="en-US"/>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5961EFD6-34B6-4621-AFFD-CC7DD286577B}" type="slidenum">
              <a:rPr lang="en-US" smtClean="0"/>
              <a:t>1</a:t>
            </a:fld>
            <a:endParaRPr lang="en-US"/>
          </a:p>
        </p:txBody>
      </p:sp>
    </p:spTree>
    <p:extLst>
      <p:ext uri="{BB962C8B-B14F-4D97-AF65-F5344CB8AC3E}">
        <p14:creationId xmlns:p14="http://schemas.microsoft.com/office/powerpoint/2010/main" val="336274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A580F-E35D-42E1-AF82-E41CC201EA91}" type="slidenum">
              <a:rPr lang="en-US" smtClean="0"/>
              <a:t>3</a:t>
            </a:fld>
            <a:endParaRPr lang="en-US"/>
          </a:p>
        </p:txBody>
      </p:sp>
    </p:spTree>
    <p:extLst>
      <p:ext uri="{BB962C8B-B14F-4D97-AF65-F5344CB8AC3E}">
        <p14:creationId xmlns:p14="http://schemas.microsoft.com/office/powerpoint/2010/main" val="61398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A580F-E35D-42E1-AF82-E41CC201EA91}" type="slidenum">
              <a:rPr lang="en-US" smtClean="0"/>
              <a:t>4</a:t>
            </a:fld>
            <a:endParaRPr lang="en-US"/>
          </a:p>
        </p:txBody>
      </p:sp>
    </p:spTree>
    <p:extLst>
      <p:ext uri="{BB962C8B-B14F-4D97-AF65-F5344CB8AC3E}">
        <p14:creationId xmlns:p14="http://schemas.microsoft.com/office/powerpoint/2010/main" val="282274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A580F-E35D-42E1-AF82-E41CC201EA91}" type="slidenum">
              <a:rPr lang="en-US" smtClean="0"/>
              <a:t>5</a:t>
            </a:fld>
            <a:endParaRPr lang="en-US"/>
          </a:p>
        </p:txBody>
      </p:sp>
    </p:spTree>
    <p:extLst>
      <p:ext uri="{BB962C8B-B14F-4D97-AF65-F5344CB8AC3E}">
        <p14:creationId xmlns:p14="http://schemas.microsoft.com/office/powerpoint/2010/main" val="215938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A580F-E35D-42E1-AF82-E41CC201EA91}" type="slidenum">
              <a:rPr lang="en-US" smtClean="0"/>
              <a:t>6</a:t>
            </a:fld>
            <a:endParaRPr lang="en-US"/>
          </a:p>
        </p:txBody>
      </p:sp>
    </p:spTree>
    <p:extLst>
      <p:ext uri="{BB962C8B-B14F-4D97-AF65-F5344CB8AC3E}">
        <p14:creationId xmlns:p14="http://schemas.microsoft.com/office/powerpoint/2010/main" val="306450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20831-828A-B215-C07A-CEEC88572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922AB-C1FD-2E9D-F25B-214666BDF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09D56-16EC-CE60-CBB4-BA155633C7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910C1D-E5C8-01DB-A8C0-FFF5D9E168DA}"/>
              </a:ext>
            </a:extLst>
          </p:cNvPr>
          <p:cNvSpPr>
            <a:spLocks noGrp="1"/>
          </p:cNvSpPr>
          <p:nvPr>
            <p:ph type="sldNum" sz="quarter" idx="5"/>
          </p:nvPr>
        </p:nvSpPr>
        <p:spPr/>
        <p:txBody>
          <a:bodyPr/>
          <a:lstStyle/>
          <a:p>
            <a:fld id="{115A580F-E35D-42E1-AF82-E41CC201EA91}" type="slidenum">
              <a:rPr lang="en-US" smtClean="0"/>
              <a:t>7</a:t>
            </a:fld>
            <a:endParaRPr lang="en-US"/>
          </a:p>
        </p:txBody>
      </p:sp>
    </p:spTree>
    <p:extLst>
      <p:ext uri="{BB962C8B-B14F-4D97-AF65-F5344CB8AC3E}">
        <p14:creationId xmlns:p14="http://schemas.microsoft.com/office/powerpoint/2010/main" val="377653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8A55C391-732E-4274-B96F-C75B5C61727A}" type="slidenum">
              <a:rPr lang="en-US">
                <a:solidFill>
                  <a:prstClr val="black"/>
                </a:solidFill>
                <a:latin typeface="Calibri" panose="020F0502020204030204"/>
              </a:rPr>
              <a:pPr defTabSz="942289">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53216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66F075D-9008-4BD3-A772-7AF7AD667D5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1" name="Content Placeholder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7" name="Content Placeholder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a:normAutofit/>
          </a:bodyPr>
          <a:lstStyle>
            <a:lvl1pPr>
              <a:lnSpc>
                <a:spcPct val="100000"/>
              </a:lnSpc>
              <a:defRPr sz="1800"/>
            </a:lvl1pPr>
          </a:lstStyle>
          <a:p>
            <a:r>
              <a:rPr lang="en-US" dirty="0"/>
              <a:t>Insert text here</a:t>
            </a:r>
          </a:p>
        </p:txBody>
      </p:sp>
      <p:cxnSp>
        <p:nvCxnSpPr>
          <p:cNvPr id="12" name="Straight Connector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4" name="Date Placeholder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p:spPr>
        <p:txBody>
          <a:bodyPr/>
          <a:lstStyle/>
          <a:p>
            <a:r>
              <a:rPr lang="en-US"/>
              <a:t>2/11/20XX</a:t>
            </a:r>
          </a:p>
        </p:txBody>
      </p:sp>
      <p:sp>
        <p:nvSpPr>
          <p:cNvPr id="15" name="Slide Number Placeholder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19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9" name="Content Placeholder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7" name="Text Placeholder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5" name="Content Placeholder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6" name="Content Placeholder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a:normAutofit/>
          </a:bodyPr>
          <a:lstStyle>
            <a:lvl1pPr>
              <a:lnSpc>
                <a:spcPct val="100000"/>
              </a:lnSpc>
              <a:defRPr sz="1800"/>
            </a:lvl1pPr>
          </a:lstStyle>
          <a:p>
            <a:r>
              <a:rPr lang="en-US" dirty="0"/>
              <a:t>Insert text here</a:t>
            </a:r>
          </a:p>
        </p:txBody>
      </p:sp>
      <p:cxnSp>
        <p:nvCxnSpPr>
          <p:cNvPr id="10" name="Straight Connector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2" name="Date Placeholder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p:spPr>
        <p:txBody>
          <a:bodyPr/>
          <a:lstStyle/>
          <a:p>
            <a:r>
              <a:rPr lang="en-US"/>
              <a:t>2/11/20XX</a:t>
            </a:r>
          </a:p>
        </p:txBody>
      </p:sp>
      <p:sp>
        <p:nvSpPr>
          <p:cNvPr id="13" name="Slide Number Placeholder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298645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a:normAutofit/>
          </a:bodyPr>
          <a:lstStyle/>
          <a:p>
            <a:r>
              <a:rPr lang="en-US"/>
              <a:t>Click to edit Master title style</a:t>
            </a:r>
            <a:endParaRPr lang="en-US" dirty="0"/>
          </a:p>
        </p:txBody>
      </p:sp>
      <p:sp>
        <p:nvSpPr>
          <p:cNvPr id="51" name="Picture Placeholder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a:lstStyle>
            <a:lvl1pPr marL="0" indent="0" algn="ctr">
              <a:buNone/>
              <a:defRPr/>
            </a:lvl1pPr>
          </a:lstStyle>
          <a:p>
            <a:r>
              <a:rPr lang="en-US" dirty="0"/>
              <a:t>Insert photo here</a:t>
            </a:r>
          </a:p>
        </p:txBody>
      </p:sp>
      <p:sp>
        <p:nvSpPr>
          <p:cNvPr id="53" name="Picture Placeholder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a:lstStyle>
            <a:lvl1pPr marL="0" indent="0" algn="ctr">
              <a:buNone/>
              <a:defRPr/>
            </a:lvl1pPr>
          </a:lstStyle>
          <a:p>
            <a:r>
              <a:rPr lang="en-US" dirty="0"/>
              <a:t>Insert photo here</a:t>
            </a:r>
          </a:p>
        </p:txBody>
      </p:sp>
      <p:sp>
        <p:nvSpPr>
          <p:cNvPr id="57" name="Picture Placeholder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a:lstStyle>
            <a:lvl1pPr marL="0" indent="0" algn="ctr">
              <a:buNone/>
              <a:defRPr/>
            </a:lvl1pPr>
          </a:lstStyle>
          <a:p>
            <a:r>
              <a:rPr lang="en-US" dirty="0"/>
              <a:t>Insert photo here</a:t>
            </a:r>
          </a:p>
        </p:txBody>
      </p:sp>
      <p:sp>
        <p:nvSpPr>
          <p:cNvPr id="54" name="Picture Placeholder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a:lstStyle>
            <a:lvl1pPr marL="0" indent="0" algn="ctr">
              <a:buNone/>
              <a:defRPr/>
            </a:lvl1pPr>
          </a:lstStyle>
          <a:p>
            <a:r>
              <a:rPr lang="en-US" dirty="0"/>
              <a:t>Insert photo here</a:t>
            </a:r>
          </a:p>
        </p:txBody>
      </p:sp>
      <p:sp>
        <p:nvSpPr>
          <p:cNvPr id="29" name="Content Placeholder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sp>
        <p:nvSpPr>
          <p:cNvPr id="34" name="Footer Placeholder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35" name="Date Placeholder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p:spPr>
        <p:txBody>
          <a:bodyPr/>
          <a:lstStyle/>
          <a:p>
            <a:r>
              <a:rPr lang="en-US"/>
              <a:t>2/11/20XX</a:t>
            </a:r>
          </a:p>
        </p:txBody>
      </p:sp>
      <p:sp>
        <p:nvSpPr>
          <p:cNvPr id="36" name="Slide Number Placeholder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t>‹#›</a:t>
            </a:fld>
            <a:endParaRPr lang="en-US"/>
          </a:p>
        </p:txBody>
      </p:sp>
    </p:spTree>
    <p:extLst>
      <p:ext uri="{BB962C8B-B14F-4D97-AF65-F5344CB8AC3E}">
        <p14:creationId xmlns:p14="http://schemas.microsoft.com/office/powerpoint/2010/main" val="252270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370977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532E3-D7C6-2DE3-1C0B-5CEC1BDE18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7BD5EA-C9DA-0F39-345F-0C6D128C4C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3CD060-0D63-029D-96A6-B666895C1A69}"/>
              </a:ext>
            </a:extLst>
          </p:cNvPr>
          <p:cNvSpPr>
            <a:spLocks noGrp="1"/>
          </p:cNvSpPr>
          <p:nvPr>
            <p:ph type="dt" sz="half" idx="10"/>
          </p:nvPr>
        </p:nvSpPr>
        <p:spPr/>
        <p:txBody>
          <a:bodyPr/>
          <a:lstStyle/>
          <a:p>
            <a:fld id="{2C500535-B034-4295-8069-3E5406C089D7}" type="datetimeFigureOut">
              <a:rPr lang="en-US" smtClean="0"/>
              <a:t>3/3/2024</a:t>
            </a:fld>
            <a:endParaRPr lang="en-US"/>
          </a:p>
        </p:txBody>
      </p:sp>
      <p:sp>
        <p:nvSpPr>
          <p:cNvPr id="5" name="Footer Placeholder 4">
            <a:extLst>
              <a:ext uri="{FF2B5EF4-FFF2-40B4-BE49-F238E27FC236}">
                <a16:creationId xmlns:a16="http://schemas.microsoft.com/office/drawing/2014/main" id="{5CDBF457-382D-0D2D-D209-5B97EB590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29694-C0E1-7629-4F98-CAA4EB178864}"/>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218279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ACE7-1931-96EF-3336-3A50D1B997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6C025-92DC-087E-179F-0B8B1CDC84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70FC9-3170-99E3-7BE8-97B658BE1A3A}"/>
              </a:ext>
            </a:extLst>
          </p:cNvPr>
          <p:cNvSpPr>
            <a:spLocks noGrp="1"/>
          </p:cNvSpPr>
          <p:nvPr>
            <p:ph type="dt" sz="half" idx="10"/>
          </p:nvPr>
        </p:nvSpPr>
        <p:spPr/>
        <p:txBody>
          <a:bodyPr/>
          <a:lstStyle/>
          <a:p>
            <a:fld id="{2C500535-B034-4295-8069-3E5406C089D7}" type="datetimeFigureOut">
              <a:rPr lang="en-US" smtClean="0"/>
              <a:t>3/3/2024</a:t>
            </a:fld>
            <a:endParaRPr lang="en-US"/>
          </a:p>
        </p:txBody>
      </p:sp>
      <p:sp>
        <p:nvSpPr>
          <p:cNvPr id="5" name="Footer Placeholder 4">
            <a:extLst>
              <a:ext uri="{FF2B5EF4-FFF2-40B4-BE49-F238E27FC236}">
                <a16:creationId xmlns:a16="http://schemas.microsoft.com/office/drawing/2014/main" id="{CA12C24C-9F86-32E7-80CB-26C0E1D95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5B8EE-664D-E812-A78B-5E45AD82AB75}"/>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3349950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BBF6-D4E7-17B1-733F-ED8C3193C6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AB031A-AD1A-F366-7A04-C507EE154C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AF2F4-00BE-FEB2-8CB9-DFC990E42892}"/>
              </a:ext>
            </a:extLst>
          </p:cNvPr>
          <p:cNvSpPr>
            <a:spLocks noGrp="1"/>
          </p:cNvSpPr>
          <p:nvPr>
            <p:ph type="dt" sz="half" idx="10"/>
          </p:nvPr>
        </p:nvSpPr>
        <p:spPr/>
        <p:txBody>
          <a:bodyPr/>
          <a:lstStyle/>
          <a:p>
            <a:fld id="{2C500535-B034-4295-8069-3E5406C089D7}" type="datetimeFigureOut">
              <a:rPr lang="en-US" smtClean="0"/>
              <a:t>3/3/2024</a:t>
            </a:fld>
            <a:endParaRPr lang="en-US"/>
          </a:p>
        </p:txBody>
      </p:sp>
      <p:sp>
        <p:nvSpPr>
          <p:cNvPr id="5" name="Footer Placeholder 4">
            <a:extLst>
              <a:ext uri="{FF2B5EF4-FFF2-40B4-BE49-F238E27FC236}">
                <a16:creationId xmlns:a16="http://schemas.microsoft.com/office/drawing/2014/main" id="{3EC297BD-965C-9381-9251-8642B10CE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85345-F490-0629-2D81-FE97221F5A00}"/>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3777171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F167-334E-3B18-92F4-B3D9C1398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0F806-18C3-DB7A-B8D4-27D3A1D2C1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334F8F-19ED-2D34-BA7B-3E75FE4D4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2420FE-2843-8AF6-5450-D99B2CBDF6F0}"/>
              </a:ext>
            </a:extLst>
          </p:cNvPr>
          <p:cNvSpPr>
            <a:spLocks noGrp="1"/>
          </p:cNvSpPr>
          <p:nvPr>
            <p:ph type="dt" sz="half" idx="10"/>
          </p:nvPr>
        </p:nvSpPr>
        <p:spPr/>
        <p:txBody>
          <a:bodyPr/>
          <a:lstStyle/>
          <a:p>
            <a:fld id="{2C500535-B034-4295-8069-3E5406C089D7}" type="datetimeFigureOut">
              <a:rPr lang="en-US" smtClean="0"/>
              <a:t>3/3/2024</a:t>
            </a:fld>
            <a:endParaRPr lang="en-US"/>
          </a:p>
        </p:txBody>
      </p:sp>
      <p:sp>
        <p:nvSpPr>
          <p:cNvPr id="6" name="Footer Placeholder 5">
            <a:extLst>
              <a:ext uri="{FF2B5EF4-FFF2-40B4-BE49-F238E27FC236}">
                <a16:creationId xmlns:a16="http://schemas.microsoft.com/office/drawing/2014/main" id="{0B9848E4-838B-AF99-E2DD-7B3CC0EA1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0CB5E-F86C-BB6E-D095-D99C01EEC3B9}"/>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52853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09F6-95F7-FD22-B50D-A7241F2A5E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CC1D0B-4833-E2C7-EF79-587F08D53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A3C73-7CCC-F7EC-3B03-A89AF4C7C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8F848-7792-4477-38D3-C3436967EB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C6BBC8-7BAF-0F37-F625-DD0B3C0BC0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7C8246-DA5E-87E4-6987-D30E145418BB}"/>
              </a:ext>
            </a:extLst>
          </p:cNvPr>
          <p:cNvSpPr>
            <a:spLocks noGrp="1"/>
          </p:cNvSpPr>
          <p:nvPr>
            <p:ph type="dt" sz="half" idx="10"/>
          </p:nvPr>
        </p:nvSpPr>
        <p:spPr/>
        <p:txBody>
          <a:bodyPr/>
          <a:lstStyle/>
          <a:p>
            <a:fld id="{2C500535-B034-4295-8069-3E5406C089D7}" type="datetimeFigureOut">
              <a:rPr lang="en-US" smtClean="0"/>
              <a:t>3/3/2024</a:t>
            </a:fld>
            <a:endParaRPr lang="en-US"/>
          </a:p>
        </p:txBody>
      </p:sp>
      <p:sp>
        <p:nvSpPr>
          <p:cNvPr id="8" name="Footer Placeholder 7">
            <a:extLst>
              <a:ext uri="{FF2B5EF4-FFF2-40B4-BE49-F238E27FC236}">
                <a16:creationId xmlns:a16="http://schemas.microsoft.com/office/drawing/2014/main" id="{ACE7326E-2733-D2CF-5826-22F39F4029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D5EFF-D72C-3C37-AA9B-1F2D41E7966E}"/>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50641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9CB3-9651-192B-7844-FEEB4ECCBA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C14ACE-56E9-3EA3-70A8-C6253BC1834D}"/>
              </a:ext>
            </a:extLst>
          </p:cNvPr>
          <p:cNvSpPr>
            <a:spLocks noGrp="1"/>
          </p:cNvSpPr>
          <p:nvPr>
            <p:ph type="dt" sz="half" idx="10"/>
          </p:nvPr>
        </p:nvSpPr>
        <p:spPr/>
        <p:txBody>
          <a:bodyPr/>
          <a:lstStyle/>
          <a:p>
            <a:fld id="{2C500535-B034-4295-8069-3E5406C089D7}" type="datetimeFigureOut">
              <a:rPr lang="en-US" smtClean="0"/>
              <a:t>3/3/2024</a:t>
            </a:fld>
            <a:endParaRPr lang="en-US"/>
          </a:p>
        </p:txBody>
      </p:sp>
      <p:sp>
        <p:nvSpPr>
          <p:cNvPr id="4" name="Footer Placeholder 3">
            <a:extLst>
              <a:ext uri="{FF2B5EF4-FFF2-40B4-BE49-F238E27FC236}">
                <a16:creationId xmlns:a16="http://schemas.microsoft.com/office/drawing/2014/main" id="{40D1517B-F993-46A5-BCC0-90C6080CAA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2F360B-AADE-54E9-41D7-AF7B03AACB00}"/>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3395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r>
              <a:rPr lang="en-US" sz="4000"/>
              <a:t>Click to edit Master title style</a:t>
            </a:r>
            <a:endParaRPr lang="en-US" sz="4000" dirty="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endParaRPr lang="en-US" dirty="0"/>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3134648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9655C-9BE7-8853-2676-BA672FAC9B97}"/>
              </a:ext>
            </a:extLst>
          </p:cNvPr>
          <p:cNvSpPr>
            <a:spLocks noGrp="1"/>
          </p:cNvSpPr>
          <p:nvPr>
            <p:ph type="dt" sz="half" idx="10"/>
          </p:nvPr>
        </p:nvSpPr>
        <p:spPr/>
        <p:txBody>
          <a:bodyPr/>
          <a:lstStyle/>
          <a:p>
            <a:fld id="{2C500535-B034-4295-8069-3E5406C089D7}" type="datetimeFigureOut">
              <a:rPr lang="en-US" smtClean="0"/>
              <a:t>3/3/2024</a:t>
            </a:fld>
            <a:endParaRPr lang="en-US"/>
          </a:p>
        </p:txBody>
      </p:sp>
      <p:sp>
        <p:nvSpPr>
          <p:cNvPr id="3" name="Footer Placeholder 2">
            <a:extLst>
              <a:ext uri="{FF2B5EF4-FFF2-40B4-BE49-F238E27FC236}">
                <a16:creationId xmlns:a16="http://schemas.microsoft.com/office/drawing/2014/main" id="{0E433230-0579-C987-2965-3B5163DFD9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6B139D-C7FC-9185-737F-8D986F482ADF}"/>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049407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FABA-A74D-F6DE-224A-6B37F8BDE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886358-9FD0-20B7-FCFE-5E1D3AC1D6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927E3D-DACE-0A12-62A4-2376EBCFA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913451-9A76-7115-5762-74B437941D21}"/>
              </a:ext>
            </a:extLst>
          </p:cNvPr>
          <p:cNvSpPr>
            <a:spLocks noGrp="1"/>
          </p:cNvSpPr>
          <p:nvPr>
            <p:ph type="dt" sz="half" idx="10"/>
          </p:nvPr>
        </p:nvSpPr>
        <p:spPr/>
        <p:txBody>
          <a:bodyPr/>
          <a:lstStyle/>
          <a:p>
            <a:fld id="{2C500535-B034-4295-8069-3E5406C089D7}" type="datetimeFigureOut">
              <a:rPr lang="en-US" smtClean="0"/>
              <a:t>3/3/2024</a:t>
            </a:fld>
            <a:endParaRPr lang="en-US"/>
          </a:p>
        </p:txBody>
      </p:sp>
      <p:sp>
        <p:nvSpPr>
          <p:cNvPr id="6" name="Footer Placeholder 5">
            <a:extLst>
              <a:ext uri="{FF2B5EF4-FFF2-40B4-BE49-F238E27FC236}">
                <a16:creationId xmlns:a16="http://schemas.microsoft.com/office/drawing/2014/main" id="{59E2B38F-C030-3E27-AFC8-D42D5D360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F3E7E9-8586-7925-2033-D3403669DF1E}"/>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3401351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3AFA-4870-979E-91F1-A0AC40BC1C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8E4F19-F328-EBE1-853D-1E0D735C3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08FE72-4032-96EB-46AC-381D9D0A3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70C3B0-9EBA-1EEA-7A27-0BE93CA44B7D}"/>
              </a:ext>
            </a:extLst>
          </p:cNvPr>
          <p:cNvSpPr>
            <a:spLocks noGrp="1"/>
          </p:cNvSpPr>
          <p:nvPr>
            <p:ph type="dt" sz="half" idx="10"/>
          </p:nvPr>
        </p:nvSpPr>
        <p:spPr/>
        <p:txBody>
          <a:bodyPr/>
          <a:lstStyle/>
          <a:p>
            <a:fld id="{2C500535-B034-4295-8069-3E5406C089D7}" type="datetimeFigureOut">
              <a:rPr lang="en-US" smtClean="0"/>
              <a:t>3/3/2024</a:t>
            </a:fld>
            <a:endParaRPr lang="en-US"/>
          </a:p>
        </p:txBody>
      </p:sp>
      <p:sp>
        <p:nvSpPr>
          <p:cNvPr id="6" name="Footer Placeholder 5">
            <a:extLst>
              <a:ext uri="{FF2B5EF4-FFF2-40B4-BE49-F238E27FC236}">
                <a16:creationId xmlns:a16="http://schemas.microsoft.com/office/drawing/2014/main" id="{8B6DB8E1-AF55-CA18-0D49-61E9FA4F9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C0D56-12B9-192B-C101-FEA681F6307A}"/>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914389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7B5F-9078-6CD7-6D90-91080F1185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EA965D-F69E-D4BA-38C7-0D33E608F8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3E827-A544-04AE-073E-41D4EFC1AA34}"/>
              </a:ext>
            </a:extLst>
          </p:cNvPr>
          <p:cNvSpPr>
            <a:spLocks noGrp="1"/>
          </p:cNvSpPr>
          <p:nvPr>
            <p:ph type="dt" sz="half" idx="10"/>
          </p:nvPr>
        </p:nvSpPr>
        <p:spPr/>
        <p:txBody>
          <a:bodyPr/>
          <a:lstStyle/>
          <a:p>
            <a:fld id="{2C500535-B034-4295-8069-3E5406C089D7}" type="datetimeFigureOut">
              <a:rPr lang="en-US" smtClean="0"/>
              <a:t>3/3/2024</a:t>
            </a:fld>
            <a:endParaRPr lang="en-US"/>
          </a:p>
        </p:txBody>
      </p:sp>
      <p:sp>
        <p:nvSpPr>
          <p:cNvPr id="5" name="Footer Placeholder 4">
            <a:extLst>
              <a:ext uri="{FF2B5EF4-FFF2-40B4-BE49-F238E27FC236}">
                <a16:creationId xmlns:a16="http://schemas.microsoft.com/office/drawing/2014/main" id="{F6B58A3F-BBA7-A7D9-D389-A1762E7A8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28E0D-BDC6-0F8D-CB07-95FAAB280DB1}"/>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2308731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2CD06-96D2-4B3F-2258-289D090AAB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91E62B-CCA2-563A-0622-38D2C701E8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61731-467F-DC8A-BFD8-F46D81E50EB4}"/>
              </a:ext>
            </a:extLst>
          </p:cNvPr>
          <p:cNvSpPr>
            <a:spLocks noGrp="1"/>
          </p:cNvSpPr>
          <p:nvPr>
            <p:ph type="dt" sz="half" idx="10"/>
          </p:nvPr>
        </p:nvSpPr>
        <p:spPr/>
        <p:txBody>
          <a:bodyPr/>
          <a:lstStyle/>
          <a:p>
            <a:fld id="{2C500535-B034-4295-8069-3E5406C089D7}" type="datetimeFigureOut">
              <a:rPr lang="en-US" smtClean="0"/>
              <a:t>3/3/2024</a:t>
            </a:fld>
            <a:endParaRPr lang="en-US"/>
          </a:p>
        </p:txBody>
      </p:sp>
      <p:sp>
        <p:nvSpPr>
          <p:cNvPr id="5" name="Footer Placeholder 4">
            <a:extLst>
              <a:ext uri="{FF2B5EF4-FFF2-40B4-BE49-F238E27FC236}">
                <a16:creationId xmlns:a16="http://schemas.microsoft.com/office/drawing/2014/main" id="{1479F885-324E-EBA3-97E0-77E90364F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929D1-F01B-1C49-B4FB-FFEBBC4B52DE}"/>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76958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125120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a:lstStyle/>
          <a:p>
            <a:r>
              <a:rPr lang="en-US"/>
              <a:t>Click to edit Master title style</a:t>
            </a:r>
            <a:endParaRPr lang="en-US" dirty="0"/>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a:lstStyle>
            <a:lvl1pPr marL="0" indent="0">
              <a:buNone/>
              <a:defRPr sz="1800"/>
            </a:lvl1pPr>
          </a:lstStyle>
          <a:p>
            <a:r>
              <a:rPr lang="en-US"/>
              <a:t>Click to edit Master subtitle style</a:t>
            </a:r>
            <a:endParaRPr lang="en-US" dirty="0"/>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a:lstStyle>
            <a:lvl1pPr marL="0" indent="0" algn="ctr">
              <a:buNone/>
              <a:defRPr/>
            </a:lvl1pPr>
          </a:lstStyle>
          <a:p>
            <a:r>
              <a:rPr lang="en-US" dirty="0"/>
              <a:t>Insert photo here</a:t>
            </a:r>
          </a:p>
        </p:txBody>
      </p:sp>
      <p:cxnSp>
        <p:nvCxnSpPr>
          <p:cNvPr id="22" name="Straight Connector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18" name="Straight Connector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9" name="Footer Placeholder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20" name="Date Placeholder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p:spPr>
        <p:txBody>
          <a:bodyPr/>
          <a:lstStyle/>
          <a:p>
            <a:r>
              <a:rPr lang="en-US"/>
              <a:t>2/11/20XX</a:t>
            </a:r>
          </a:p>
        </p:txBody>
      </p:sp>
      <p:sp>
        <p:nvSpPr>
          <p:cNvPr id="21" name="Slide Number Placeholder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16782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7" name="Straight Connector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8" name="Footer Placeholder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9" name="Date Placeholder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p:spPr>
        <p:txBody>
          <a:bodyPr/>
          <a:lstStyle/>
          <a:p>
            <a:r>
              <a:rPr lang="en-US"/>
              <a:t>2/11/20XX</a:t>
            </a:r>
          </a:p>
        </p:txBody>
      </p:sp>
      <p:sp>
        <p:nvSpPr>
          <p:cNvPr id="10" name="Slide Number Placeholder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5440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a:noAutofit/>
          </a:bodyPr>
          <a:lstStyle>
            <a:lvl1pPr marL="0" indent="0" algn="ctr">
              <a:buNone/>
              <a:defRPr/>
            </a:lvl1pPr>
          </a:lstStyle>
          <a:p>
            <a:r>
              <a:rPr lang="en-US" dirty="0"/>
              <a:t>Insert photo here</a:t>
            </a:r>
          </a:p>
        </p:txBody>
      </p:sp>
      <p:sp>
        <p:nvSpPr>
          <p:cNvPr id="2" name="Title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a:lstStyle>
            <a:lvl1pPr algn="r">
              <a:defRPr cap="none">
                <a:solidFill>
                  <a:schemeClr val="bg1"/>
                </a:solidFill>
                <a:effectLst>
                  <a:outerShdw blurRad="38100" dist="38100" dir="2700000" algn="tl">
                    <a:srgbClr val="000000">
                      <a:alpha val="43137"/>
                    </a:srgbClr>
                  </a:outerShdw>
                </a:effectLst>
              </a:defRPr>
            </a:lvl1pPr>
          </a:lstStyle>
          <a:p>
            <a:r>
              <a:rPr lang="en-US" dirty="0"/>
              <a:t>Insert text here</a:t>
            </a:r>
          </a:p>
        </p:txBody>
      </p:sp>
      <p:sp>
        <p:nvSpPr>
          <p:cNvPr id="25" name="Subtitle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r>
              <a:rPr lang="en-US" sz="1800" dirty="0">
                <a:solidFill>
                  <a:schemeClr val="bg1"/>
                </a:solidFill>
              </a:rPr>
              <a:t>Insert subtitle here</a:t>
            </a:r>
          </a:p>
        </p:txBody>
      </p:sp>
      <p:sp>
        <p:nvSpPr>
          <p:cNvPr id="14" name="Footer Placeholder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PRESENTATION TITLE</a:t>
            </a:r>
            <a:endParaRPr lang="en-US" dirty="0"/>
          </a:p>
        </p:txBody>
      </p:sp>
      <p:sp>
        <p:nvSpPr>
          <p:cNvPr id="15" name="Date Placeholder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2/11/20XX</a:t>
            </a:r>
          </a:p>
        </p:txBody>
      </p:sp>
      <p:sp>
        <p:nvSpPr>
          <p:cNvPr id="16" name="Slide Number Placeholder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a:lstStyle>
            <a:lvl1pPr>
              <a:defRPr>
                <a:solidFill>
                  <a:schemeClr val="bg1"/>
                </a:solidFill>
                <a:effectLst>
                  <a:outerShdw blurRad="38100" dist="38100" dir="2700000" algn="tl">
                    <a:srgbClr val="000000">
                      <a:alpha val="43137"/>
                    </a:srgbClr>
                  </a:outerShdw>
                </a:effectLst>
              </a:defRPr>
            </a:lvl1pPr>
          </a:lstStyle>
          <a:p>
            <a:fld id="{A2AE2B76-F97F-4BE2-8670-72276A5F21A5}" type="slidenum">
              <a:rPr lang="en-US" smtClean="0"/>
              <a:pPr/>
              <a:t>‹#›</a:t>
            </a:fld>
            <a:endParaRPr lang="en-US"/>
          </a:p>
        </p:txBody>
      </p:sp>
      <p:cxnSp>
        <p:nvCxnSpPr>
          <p:cNvPr id="8" name="Straight Connector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userDrawn="1"/>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9254F317-DDB0-4841-A973-FFC12960827B}"/>
              </a:ext>
            </a:extLst>
          </p:cNvPr>
          <p:cNvSpPr>
            <a:spLocks noGrp="1"/>
          </p:cNvSpPr>
          <p:nvPr>
            <p:ph sz="quarter" idx="13" hasCustomPrompt="1"/>
          </p:nvPr>
        </p:nvSpPr>
        <p:spPr>
          <a:xfrm>
            <a:off x="390669" y="1789993"/>
            <a:ext cx="11407487"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cxnSp>
        <p:nvCxnSpPr>
          <p:cNvPr id="10" name="Straight Connector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3" name="Date Placeholder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p:spPr>
        <p:txBody>
          <a:bodyPr/>
          <a:lstStyle/>
          <a:p>
            <a:r>
              <a:rPr lang="en-US"/>
              <a:t>2/11/20XX</a:t>
            </a:r>
          </a:p>
        </p:txBody>
      </p:sp>
      <p:sp>
        <p:nvSpPr>
          <p:cNvPr id="14" name="Slide Number Placeholder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6522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p:spPr>
        <p:txBody>
          <a:bodyPr/>
          <a:lstStyle/>
          <a:p>
            <a:r>
              <a:rPr lang="en-US"/>
              <a:t>2/11/20XX</a:t>
            </a:r>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6970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en-US"/>
              <a:t>2/11/20XX</a:t>
            </a:r>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1455C7-E020-D46B-48DD-BE77F1E1A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CD2F2-AE66-0A88-415C-2A10CE0F76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6A7CB-3FEE-AD0C-1528-3E88F7BE5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00535-B034-4295-8069-3E5406C089D7}" type="datetimeFigureOut">
              <a:rPr lang="en-US" smtClean="0"/>
              <a:t>3/3/2024</a:t>
            </a:fld>
            <a:endParaRPr lang="en-US"/>
          </a:p>
        </p:txBody>
      </p:sp>
      <p:sp>
        <p:nvSpPr>
          <p:cNvPr id="5" name="Footer Placeholder 4">
            <a:extLst>
              <a:ext uri="{FF2B5EF4-FFF2-40B4-BE49-F238E27FC236}">
                <a16:creationId xmlns:a16="http://schemas.microsoft.com/office/drawing/2014/main" id="{0612D889-81BD-86C1-CF68-66A2D4BC7B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3D9DAF-D010-0DE1-342B-62E24BC55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2A8CF-755A-4084-8B8A-94F579275F60}" type="slidenum">
              <a:rPr lang="en-US" smtClean="0"/>
              <a:t>‹#›</a:t>
            </a:fld>
            <a:endParaRPr lang="en-US"/>
          </a:p>
        </p:txBody>
      </p:sp>
    </p:spTree>
    <p:extLst>
      <p:ext uri="{BB962C8B-B14F-4D97-AF65-F5344CB8AC3E}">
        <p14:creationId xmlns:p14="http://schemas.microsoft.com/office/powerpoint/2010/main" val="5367440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82EC0F1-EDFB-0F35-E29E-E4D1DBD657FD}"/>
              </a:ext>
            </a:extLst>
          </p:cNvPr>
          <p:cNvPicPr>
            <a:picLocks noChangeAspect="1"/>
          </p:cNvPicPr>
          <p:nvPr/>
        </p:nvPicPr>
        <p:blipFill rotWithShape="1">
          <a:blip r:embed="rId3"/>
          <a:src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13" name="Date Placeholder 12">
            <a:extLst>
              <a:ext uri="{FF2B5EF4-FFF2-40B4-BE49-F238E27FC236}">
                <a16:creationId xmlns:a16="http://schemas.microsoft.com/office/drawing/2014/main" id="{45AFAF69-5D6F-4166-B2FC-05200C96FDA1}"/>
              </a:ext>
            </a:extLst>
          </p:cNvPr>
          <p:cNvSpPr>
            <a:spLocks noGrp="1"/>
          </p:cNvSpPr>
          <p:nvPr>
            <p:ph type="dt" sz="half" idx="10"/>
          </p:nvPr>
        </p:nvSpPr>
        <p:spPr>
          <a:xfrm>
            <a:off x="8369448" y="6356350"/>
            <a:ext cx="2592594" cy="365125"/>
          </a:xfrm>
        </p:spPr>
        <p:txBody>
          <a:bodyPr vert="horz" lIns="91440" tIns="45720" rIns="91440" bIns="45720" rtlCol="0" anchor="ctr">
            <a:normAutofit/>
          </a:bodyPr>
          <a:lstStyle/>
          <a:p>
            <a:pPr>
              <a:spcAft>
                <a:spcPts val="600"/>
              </a:spcAft>
            </a:pPr>
            <a:r>
              <a:rPr lang="en-US" dirty="0">
                <a:solidFill>
                  <a:srgbClr val="FFFFFF"/>
                </a:solidFill>
              </a:rPr>
              <a:t>1/7/2024</a:t>
            </a:r>
          </a:p>
        </p:txBody>
      </p:sp>
      <p:sp>
        <p:nvSpPr>
          <p:cNvPr id="14" name="Footer Placeholder 13">
            <a:extLst>
              <a:ext uri="{FF2B5EF4-FFF2-40B4-BE49-F238E27FC236}">
                <a16:creationId xmlns:a16="http://schemas.microsoft.com/office/drawing/2014/main" id="{83FEE5BC-EED2-4EF4-B7FA-AE6EC78B1588}"/>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dirty="0">
                <a:solidFill>
                  <a:srgbClr val="FFFFFF"/>
                </a:solidFill>
                <a:latin typeface="+mj-lt"/>
                <a:ea typeface="+mn-ea"/>
                <a:cs typeface="+mn-cs"/>
              </a:rPr>
              <a:t>HARMONY</a:t>
            </a:r>
          </a:p>
        </p:txBody>
      </p:sp>
      <p:sp>
        <p:nvSpPr>
          <p:cNvPr id="15" name="Slide Number Placeholder 14">
            <a:extLst>
              <a:ext uri="{FF2B5EF4-FFF2-40B4-BE49-F238E27FC236}">
                <a16:creationId xmlns:a16="http://schemas.microsoft.com/office/drawing/2014/main" id="{CBB275C9-F7C1-4307-93A0-9B5BB9B01F6E}"/>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0303F77D-1BEF-481A-B8C1-15974ED46EB7}" type="slidenum">
              <a:rPr lang="en-US">
                <a:solidFill>
                  <a:srgbClr val="FFFFFF"/>
                </a:solidFill>
              </a:rPr>
              <a:pPr>
                <a:lnSpc>
                  <a:spcPct val="90000"/>
                </a:lnSpc>
                <a:spcAft>
                  <a:spcPts val="600"/>
                </a:spcAft>
              </a:pPr>
              <a:t>1</a:t>
            </a:fld>
            <a:endParaRPr lang="en-US">
              <a:solidFill>
                <a:srgbClr val="FFFFFF"/>
              </a:solidFill>
            </a:endParaRPr>
          </a:p>
        </p:txBody>
      </p:sp>
      <p:sp>
        <p:nvSpPr>
          <p:cNvPr id="7" name="Title 6">
            <a:extLst>
              <a:ext uri="{FF2B5EF4-FFF2-40B4-BE49-F238E27FC236}">
                <a16:creationId xmlns:a16="http://schemas.microsoft.com/office/drawing/2014/main" id="{825410EF-BA1A-08D8-F942-DF8795F6880D}"/>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99844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1" name="Straight Connector 103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5" name="Rectangle 1034">
            <a:extLst>
              <a:ext uri="{FF2B5EF4-FFF2-40B4-BE49-F238E27FC236}">
                <a16:creationId xmlns:a16="http://schemas.microsoft.com/office/drawing/2014/main" id="{B9C0E6AB-EAB6-41E0-9D49-369643E87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F78075BE-4130-4D6A-B0EB-6397ED5E5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rch 10th is MAR10 Day! | News | Nintendo">
            <a:extLst>
              <a:ext uri="{FF2B5EF4-FFF2-40B4-BE49-F238E27FC236}">
                <a16:creationId xmlns:a16="http://schemas.microsoft.com/office/drawing/2014/main" id="{AD5D15BC-0565-4D16-9623-7B53FB16EA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62" b="2"/>
          <a:stretch/>
        </p:blipFill>
        <p:spPr bwMode="auto">
          <a:xfrm>
            <a:off x="800100" y="723899"/>
            <a:ext cx="10591800" cy="542950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C985888-67F7-D7C6-A962-D0536F3F23F7}"/>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0303F77D-1BEF-481A-B8C1-15974ED46EB7}" type="slidenum">
              <a:rPr lang="en-US">
                <a:solidFill>
                  <a:schemeClr val="bg1"/>
                </a:solidFill>
              </a:rPr>
              <a:pPr>
                <a:lnSpc>
                  <a:spcPct val="90000"/>
                </a:lnSpc>
                <a:spcAft>
                  <a:spcPts val="600"/>
                </a:spcAft>
              </a:pPr>
              <a:t>2</a:t>
            </a:fld>
            <a:endParaRPr lang="en-US">
              <a:solidFill>
                <a:schemeClr val="bg1"/>
              </a:solidFill>
            </a:endParaRPr>
          </a:p>
        </p:txBody>
      </p:sp>
    </p:spTree>
    <p:extLst>
      <p:ext uri="{BB962C8B-B14F-4D97-AF65-F5344CB8AC3E}">
        <p14:creationId xmlns:p14="http://schemas.microsoft.com/office/powerpoint/2010/main" val="100162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C892D3-4016-6A27-63E9-570EAB705EB1}"/>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30695B5B-A0CB-1926-9FAA-6B783C51E56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5DC92B06-125C-0C37-8D19-A84CCFBF1D3C}"/>
              </a:ext>
            </a:extLst>
          </p:cNvPr>
          <p:cNvSpPr>
            <a:spLocks noGrp="1"/>
          </p:cNvSpPr>
          <p:nvPr>
            <p:ph type="sldNum" sz="quarter" idx="12"/>
          </p:nvPr>
        </p:nvSpPr>
        <p:spPr/>
        <p:txBody>
          <a:bodyPr/>
          <a:lstStyle/>
          <a:p>
            <a:fld id="{0303F77D-1BEF-481A-B8C1-15974ED46EB7}" type="slidenum">
              <a:rPr lang="en-US" smtClean="0"/>
              <a:t>3</a:t>
            </a:fld>
            <a:endParaRPr lang="en-US"/>
          </a:p>
        </p:txBody>
      </p:sp>
      <p:pic>
        <p:nvPicPr>
          <p:cNvPr id="3" name="Picture 2" descr="A screenshot of a game&#10;&#10;Description automatically generated">
            <a:extLst>
              <a:ext uri="{FF2B5EF4-FFF2-40B4-BE49-F238E27FC236}">
                <a16:creationId xmlns:a16="http://schemas.microsoft.com/office/drawing/2014/main" id="{B891A31C-4097-C57D-4CB9-443C243FAD53}"/>
              </a:ext>
            </a:extLst>
          </p:cNvPr>
          <p:cNvPicPr>
            <a:picLocks noChangeAspect="1"/>
          </p:cNvPicPr>
          <p:nvPr/>
        </p:nvPicPr>
        <p:blipFill>
          <a:blip r:embed="rId3"/>
          <a:stretch>
            <a:fillRect/>
          </a:stretch>
        </p:blipFill>
        <p:spPr>
          <a:xfrm>
            <a:off x="4316361" y="216763"/>
            <a:ext cx="3115409" cy="6322149"/>
          </a:xfrm>
          <a:prstGeom prst="rect">
            <a:avLst/>
          </a:prstGeom>
        </p:spPr>
      </p:pic>
    </p:spTree>
    <p:extLst>
      <p:ext uri="{BB962C8B-B14F-4D97-AF65-F5344CB8AC3E}">
        <p14:creationId xmlns:p14="http://schemas.microsoft.com/office/powerpoint/2010/main" val="135369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5959-9EF3-7A6A-7A3A-99B10C23EFC6}"/>
              </a:ext>
            </a:extLst>
          </p:cNvPr>
          <p:cNvSpPr>
            <a:spLocks noGrp="1"/>
          </p:cNvSpPr>
          <p:nvPr>
            <p:ph type="title"/>
          </p:nvPr>
        </p:nvSpPr>
        <p:spPr/>
        <p:txBody>
          <a:bodyPr/>
          <a:lstStyle/>
          <a:p>
            <a:r>
              <a:rPr lang="en-US" dirty="0"/>
              <a:t>Harmony in our lives</a:t>
            </a:r>
          </a:p>
        </p:txBody>
      </p:sp>
      <p:sp>
        <p:nvSpPr>
          <p:cNvPr id="3" name="Content Placeholder 2">
            <a:extLst>
              <a:ext uri="{FF2B5EF4-FFF2-40B4-BE49-F238E27FC236}">
                <a16:creationId xmlns:a16="http://schemas.microsoft.com/office/drawing/2014/main" id="{B96BCCC0-B8F0-58F8-3D28-BA2324A1F8D8}"/>
              </a:ext>
            </a:extLst>
          </p:cNvPr>
          <p:cNvSpPr>
            <a:spLocks noGrp="1"/>
          </p:cNvSpPr>
          <p:nvPr>
            <p:ph sz="quarter" idx="13"/>
          </p:nvPr>
        </p:nvSpPr>
        <p:spPr/>
        <p:txBody>
          <a:bodyPr/>
          <a:lstStyle/>
          <a:p>
            <a:r>
              <a:rPr lang="en-US" sz="2800" b="0" i="0" dirty="0">
                <a:solidFill>
                  <a:srgbClr val="000000"/>
                </a:solidFill>
                <a:effectLst/>
                <a:latin typeface="system-ui"/>
              </a:rPr>
              <a:t>In my futile life I have seen everything: someone righteous perishes in spite of his righteousness, and someone wicked lives long in spite of his evil. Don’t be excessively righteous, and don’t be overly wise. Why should you destroy yourself? Don’t be excessively wicked, and don’t be foolish. Why should you die before your time? It is good that you grasp the one and do not let the other slip from your hand. For the one who fears God will end up with both of them.					- Ecclesiastes 7:15-18</a:t>
            </a:r>
            <a:endParaRPr lang="en-US" sz="3600" dirty="0">
              <a:latin typeface="Georgia" panose="02040502050405020303" pitchFamily="18" charset="0"/>
            </a:endParaRPr>
          </a:p>
        </p:txBody>
      </p:sp>
      <p:sp>
        <p:nvSpPr>
          <p:cNvPr id="4" name="Footer Placeholder 3">
            <a:extLst>
              <a:ext uri="{FF2B5EF4-FFF2-40B4-BE49-F238E27FC236}">
                <a16:creationId xmlns:a16="http://schemas.microsoft.com/office/drawing/2014/main" id="{DAFC22CD-EA7B-1D1F-15C5-226468AA82B8}"/>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5292348C-EEDD-7EBD-C467-01045684715E}"/>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11BCDE8-D7AD-C54E-AA8B-2A6526344A50}"/>
              </a:ext>
            </a:extLst>
          </p:cNvPr>
          <p:cNvSpPr>
            <a:spLocks noGrp="1"/>
          </p:cNvSpPr>
          <p:nvPr>
            <p:ph type="sldNum" sz="quarter" idx="12"/>
          </p:nvPr>
        </p:nvSpPr>
        <p:spPr/>
        <p:txBody>
          <a:bodyPr/>
          <a:lstStyle/>
          <a:p>
            <a:fld id="{0303F77D-1BEF-481A-B8C1-15974ED46EB7}" type="slidenum">
              <a:rPr lang="en-US" smtClean="0"/>
              <a:t>4</a:t>
            </a:fld>
            <a:endParaRPr lang="en-US" dirty="0"/>
          </a:p>
        </p:txBody>
      </p:sp>
    </p:spTree>
    <p:extLst>
      <p:ext uri="{BB962C8B-B14F-4D97-AF65-F5344CB8AC3E}">
        <p14:creationId xmlns:p14="http://schemas.microsoft.com/office/powerpoint/2010/main" val="45294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F5C7-BF0C-FB6D-70E8-B5030CEC8570}"/>
              </a:ext>
            </a:extLst>
          </p:cNvPr>
          <p:cNvSpPr>
            <a:spLocks noGrp="1"/>
          </p:cNvSpPr>
          <p:nvPr>
            <p:ph type="title"/>
          </p:nvPr>
        </p:nvSpPr>
        <p:spPr/>
        <p:txBody>
          <a:bodyPr/>
          <a:lstStyle/>
          <a:p>
            <a:r>
              <a:rPr lang="en-US" dirty="0"/>
              <a:t>Harmony in our lives</a:t>
            </a:r>
          </a:p>
        </p:txBody>
      </p:sp>
      <p:sp>
        <p:nvSpPr>
          <p:cNvPr id="3" name="Content Placeholder 2">
            <a:extLst>
              <a:ext uri="{FF2B5EF4-FFF2-40B4-BE49-F238E27FC236}">
                <a16:creationId xmlns:a16="http://schemas.microsoft.com/office/drawing/2014/main" id="{365F64BC-3874-C41D-3576-163F19D64CED}"/>
              </a:ext>
            </a:extLst>
          </p:cNvPr>
          <p:cNvSpPr>
            <a:spLocks noGrp="1"/>
          </p:cNvSpPr>
          <p:nvPr>
            <p:ph sz="quarter" idx="13"/>
          </p:nvPr>
        </p:nvSpPr>
        <p:spPr/>
        <p:txBody>
          <a:bodyPr/>
          <a:lstStyle/>
          <a:p>
            <a:pPr algn="ctr"/>
            <a:endParaRPr lang="en-US" dirty="0"/>
          </a:p>
          <a:p>
            <a:pPr algn="ctr"/>
            <a:endParaRPr lang="en-US" dirty="0"/>
          </a:p>
          <a:p>
            <a:pPr algn="ctr"/>
            <a:r>
              <a:rPr lang="en-US" sz="8000" dirty="0">
                <a:latin typeface="Algerian" panose="04020705040A02060702" pitchFamily="82" charset="0"/>
              </a:rPr>
              <a:t>Ecclesiastes 3:1-14</a:t>
            </a:r>
          </a:p>
        </p:txBody>
      </p:sp>
      <p:sp>
        <p:nvSpPr>
          <p:cNvPr id="4" name="Footer Placeholder 3">
            <a:extLst>
              <a:ext uri="{FF2B5EF4-FFF2-40B4-BE49-F238E27FC236}">
                <a16:creationId xmlns:a16="http://schemas.microsoft.com/office/drawing/2014/main" id="{A9BBC44E-B30B-4897-43A0-567F7391AAF6}"/>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C03794A6-74F9-2C6B-DE08-96B3E55C8F2A}"/>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A85B90E5-61CC-E10E-6868-C32441B6CAF7}"/>
              </a:ext>
            </a:extLst>
          </p:cNvPr>
          <p:cNvSpPr>
            <a:spLocks noGrp="1"/>
          </p:cNvSpPr>
          <p:nvPr>
            <p:ph type="sldNum" sz="quarter" idx="12"/>
          </p:nvPr>
        </p:nvSpPr>
        <p:spPr/>
        <p:txBody>
          <a:bodyPr/>
          <a:lstStyle/>
          <a:p>
            <a:fld id="{0303F77D-1BEF-481A-B8C1-15974ED46EB7}" type="slidenum">
              <a:rPr lang="en-US" smtClean="0"/>
              <a:t>5</a:t>
            </a:fld>
            <a:endParaRPr lang="en-US"/>
          </a:p>
        </p:txBody>
      </p:sp>
    </p:spTree>
    <p:extLst>
      <p:ext uri="{BB962C8B-B14F-4D97-AF65-F5344CB8AC3E}">
        <p14:creationId xmlns:p14="http://schemas.microsoft.com/office/powerpoint/2010/main" val="217191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EA029-1309-AA73-290E-38A8936555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A63FB-7544-7733-78C8-E11D27E9919D}"/>
              </a:ext>
            </a:extLst>
          </p:cNvPr>
          <p:cNvSpPr>
            <a:spLocks noGrp="1"/>
          </p:cNvSpPr>
          <p:nvPr>
            <p:ph type="title"/>
          </p:nvPr>
        </p:nvSpPr>
        <p:spPr/>
        <p:txBody>
          <a:bodyPr/>
          <a:lstStyle/>
          <a:p>
            <a:r>
              <a:rPr lang="en-US" dirty="0"/>
              <a:t>Harmony in our lives</a:t>
            </a:r>
          </a:p>
        </p:txBody>
      </p:sp>
      <p:sp>
        <p:nvSpPr>
          <p:cNvPr id="3" name="Content Placeholder 2">
            <a:extLst>
              <a:ext uri="{FF2B5EF4-FFF2-40B4-BE49-F238E27FC236}">
                <a16:creationId xmlns:a16="http://schemas.microsoft.com/office/drawing/2014/main" id="{E83D7557-92BB-BBD1-1D7E-A7C4BE23539F}"/>
              </a:ext>
            </a:extLst>
          </p:cNvPr>
          <p:cNvSpPr>
            <a:spLocks noGrp="1"/>
          </p:cNvSpPr>
          <p:nvPr>
            <p:ph sz="quarter" idx="13"/>
          </p:nvPr>
        </p:nvSpPr>
        <p:spPr/>
        <p:txBody>
          <a:bodyPr/>
          <a:lstStyle/>
          <a:p>
            <a:pPr algn="ctr"/>
            <a:endParaRPr lang="en-US" dirty="0"/>
          </a:p>
          <a:p>
            <a:pPr algn="ctr"/>
            <a:endParaRPr lang="en-US" dirty="0"/>
          </a:p>
          <a:p>
            <a:pPr algn="ctr"/>
            <a:r>
              <a:rPr lang="en-US" sz="8800" dirty="0">
                <a:latin typeface="Algerian" panose="04020705040A02060702" pitchFamily="82" charset="0"/>
              </a:rPr>
              <a:t>Luke 10:38-42</a:t>
            </a:r>
          </a:p>
        </p:txBody>
      </p:sp>
      <p:sp>
        <p:nvSpPr>
          <p:cNvPr id="4" name="Footer Placeholder 3">
            <a:extLst>
              <a:ext uri="{FF2B5EF4-FFF2-40B4-BE49-F238E27FC236}">
                <a16:creationId xmlns:a16="http://schemas.microsoft.com/office/drawing/2014/main" id="{85BF482E-1CBD-9594-7FDC-8CC40D4F2960}"/>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7CECADDC-D4AD-CFC8-A94F-FB276DC9FDFD}"/>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05C1A6FF-708E-3352-F701-1C01F2EF48B8}"/>
              </a:ext>
            </a:extLst>
          </p:cNvPr>
          <p:cNvSpPr>
            <a:spLocks noGrp="1"/>
          </p:cNvSpPr>
          <p:nvPr>
            <p:ph type="sldNum" sz="quarter" idx="12"/>
          </p:nvPr>
        </p:nvSpPr>
        <p:spPr/>
        <p:txBody>
          <a:bodyPr/>
          <a:lstStyle/>
          <a:p>
            <a:fld id="{0303F77D-1BEF-481A-B8C1-15974ED46EB7}" type="slidenum">
              <a:rPr lang="en-US" smtClean="0"/>
              <a:t>6</a:t>
            </a:fld>
            <a:endParaRPr lang="en-US"/>
          </a:p>
        </p:txBody>
      </p:sp>
    </p:spTree>
    <p:extLst>
      <p:ext uri="{BB962C8B-B14F-4D97-AF65-F5344CB8AC3E}">
        <p14:creationId xmlns:p14="http://schemas.microsoft.com/office/powerpoint/2010/main" val="324750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C4DC7-A303-150A-6870-0C636B785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F45671-9470-7DA7-F545-2010172499ED}"/>
              </a:ext>
            </a:extLst>
          </p:cNvPr>
          <p:cNvSpPr>
            <a:spLocks noGrp="1"/>
          </p:cNvSpPr>
          <p:nvPr>
            <p:ph type="title"/>
          </p:nvPr>
        </p:nvSpPr>
        <p:spPr/>
        <p:txBody>
          <a:bodyPr/>
          <a:lstStyle/>
          <a:p>
            <a:r>
              <a:rPr lang="en-US" dirty="0"/>
              <a:t>Harmony in our lives</a:t>
            </a:r>
          </a:p>
        </p:txBody>
      </p:sp>
      <p:sp>
        <p:nvSpPr>
          <p:cNvPr id="3" name="Content Placeholder 2">
            <a:extLst>
              <a:ext uri="{FF2B5EF4-FFF2-40B4-BE49-F238E27FC236}">
                <a16:creationId xmlns:a16="http://schemas.microsoft.com/office/drawing/2014/main" id="{345F596D-C317-67BA-53B4-0DBE3CF1E5BF}"/>
              </a:ext>
            </a:extLst>
          </p:cNvPr>
          <p:cNvSpPr>
            <a:spLocks noGrp="1"/>
          </p:cNvSpPr>
          <p:nvPr>
            <p:ph sz="quarter" idx="13"/>
          </p:nvPr>
        </p:nvSpPr>
        <p:spPr/>
        <p:txBody>
          <a:bodyPr/>
          <a:lstStyle/>
          <a:p>
            <a:pPr algn="ctr"/>
            <a:endParaRPr lang="en-US" dirty="0"/>
          </a:p>
          <a:p>
            <a:pPr algn="ctr"/>
            <a:endParaRPr lang="en-US" dirty="0"/>
          </a:p>
          <a:p>
            <a:pPr algn="ctr"/>
            <a:r>
              <a:rPr lang="en-US" sz="8800" dirty="0">
                <a:latin typeface="Algerian" panose="04020705040A02060702" pitchFamily="82" charset="0"/>
              </a:rPr>
              <a:t>Luke 11:37-42</a:t>
            </a:r>
          </a:p>
        </p:txBody>
      </p:sp>
      <p:sp>
        <p:nvSpPr>
          <p:cNvPr id="4" name="Footer Placeholder 3">
            <a:extLst>
              <a:ext uri="{FF2B5EF4-FFF2-40B4-BE49-F238E27FC236}">
                <a16:creationId xmlns:a16="http://schemas.microsoft.com/office/drawing/2014/main" id="{16BDB44E-BB6E-D075-FFF1-9247B06810B9}"/>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4F2AEEC8-7410-8477-79D7-3236FDD89E0C}"/>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B4AD595F-5E47-3C46-35B8-3DA51E93E775}"/>
              </a:ext>
            </a:extLst>
          </p:cNvPr>
          <p:cNvSpPr>
            <a:spLocks noGrp="1"/>
          </p:cNvSpPr>
          <p:nvPr>
            <p:ph type="sldNum" sz="quarter" idx="12"/>
          </p:nvPr>
        </p:nvSpPr>
        <p:spPr/>
        <p:txBody>
          <a:bodyPr/>
          <a:lstStyle/>
          <a:p>
            <a:fld id="{0303F77D-1BEF-481A-B8C1-15974ED46EB7}" type="slidenum">
              <a:rPr lang="en-US" smtClean="0"/>
              <a:t>7</a:t>
            </a:fld>
            <a:endParaRPr lang="en-US"/>
          </a:p>
        </p:txBody>
      </p:sp>
    </p:spTree>
    <p:extLst>
      <p:ext uri="{BB962C8B-B14F-4D97-AF65-F5344CB8AC3E}">
        <p14:creationId xmlns:p14="http://schemas.microsoft.com/office/powerpoint/2010/main" val="2679679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791B3ED-90F0-6F67-EED2-FC80312A2BAA}"/>
              </a:ext>
            </a:extLst>
          </p:cNvPr>
          <p:cNvPicPr>
            <a:picLocks noChangeAspect="1"/>
          </p:cNvPicPr>
          <p:nvPr/>
        </p:nvPicPr>
        <p:blipFill rotWithShape="1">
          <a:blip r:embed="rId3">
            <a:duotone>
              <a:schemeClr val="bg2">
                <a:shade val="45000"/>
                <a:satMod val="135000"/>
              </a:schemeClr>
              <a:prstClr val="white"/>
            </a:duotone>
          </a:blip>
          <a:srcRect r="2667"/>
          <a:stretch/>
        </p:blipFill>
        <p:spPr>
          <a:xfrm>
            <a:off x="20" y="10"/>
            <a:ext cx="12191980" cy="6857990"/>
          </a:xfrm>
          <a:prstGeom prst="rect">
            <a:avLst/>
          </a:prstGeom>
        </p:spPr>
      </p:pic>
      <p:sp>
        <p:nvSpPr>
          <p:cNvPr id="36" name="Rectangle 3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64C03-FAAA-9FCA-F523-199D2CE715CA}"/>
              </a:ext>
            </a:extLst>
          </p:cNvPr>
          <p:cNvSpPr>
            <a:spLocks noGrp="1"/>
          </p:cNvSpPr>
          <p:nvPr>
            <p:ph type="title"/>
          </p:nvPr>
        </p:nvSpPr>
        <p:spPr>
          <a:xfrm>
            <a:off x="838200" y="365125"/>
            <a:ext cx="10515600" cy="1325563"/>
          </a:xfrm>
        </p:spPr>
        <p:txBody>
          <a:bodyPr>
            <a:normAutofit/>
          </a:bodyPr>
          <a:lstStyle/>
          <a:p>
            <a:r>
              <a:rPr lang="en-US"/>
              <a:t>Questions for reflection &amp; connection groups</a:t>
            </a:r>
          </a:p>
        </p:txBody>
      </p:sp>
      <p:graphicFrame>
        <p:nvGraphicFramePr>
          <p:cNvPr id="19" name="Content Placeholder 2">
            <a:extLst>
              <a:ext uri="{FF2B5EF4-FFF2-40B4-BE49-F238E27FC236}">
                <a16:creationId xmlns:a16="http://schemas.microsoft.com/office/drawing/2014/main" id="{CD51B658-303B-7586-2895-CD6B9F9A350B}"/>
              </a:ext>
            </a:extLst>
          </p:cNvPr>
          <p:cNvGraphicFramePr>
            <a:graphicFrameLocks noGrp="1"/>
          </p:cNvGraphicFramePr>
          <p:nvPr>
            <p:ph idx="1"/>
            <p:extLst>
              <p:ext uri="{D42A27DB-BD31-4B8C-83A1-F6EECF244321}">
                <p14:modId xmlns:p14="http://schemas.microsoft.com/office/powerpoint/2010/main" val="31708931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7331314"/>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785CC-7DC7-486B-AC4F-90AD768E9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0F876D-ECAD-49DD-95DE-E4DA3D4E9CA1}">
  <ds:schemaRefs>
    <ds:schemaRef ds:uri="http://purl.org/dc/elements/1.1/"/>
    <ds:schemaRef ds:uri="http://schemas.microsoft.com/sharepoint/v3"/>
    <ds:schemaRef ds:uri="230e9df3-be65-4c73-a93b-d1236ebd677e"/>
    <ds:schemaRef ds:uri="http://schemas.microsoft.com/office/2006/documentManagement/types"/>
    <ds:schemaRef ds:uri="http://purl.org/dc/terms/"/>
    <ds:schemaRef ds:uri="16c05727-aa75-4e4a-9b5f-8a80a1165891"/>
    <ds:schemaRef ds:uri="http://schemas.microsoft.com/office/infopath/2007/PartnerControls"/>
    <ds:schemaRef ds:uri="http://purl.org/dc/dcmitype/"/>
    <ds:schemaRef ds:uri="http://schemas.openxmlformats.org/package/2006/metadata/core-properties"/>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59187C1-630C-405A-830B-EED062A4969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{EBA1F3BB-1195-469E-BC5F-3DC00D2B2ECB}tf67498733_win32</Template>
  <TotalTime>10791</TotalTime>
  <Words>198</Words>
  <Application>Microsoft Office PowerPoint</Application>
  <PresentationFormat>Widescreen</PresentationFormat>
  <Paragraphs>37</Paragraphs>
  <Slides>8</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Algerian</vt:lpstr>
      <vt:lpstr>Arial</vt:lpstr>
      <vt:lpstr>Calibri</vt:lpstr>
      <vt:lpstr>Calibri Light</vt:lpstr>
      <vt:lpstr>Calisto MT</vt:lpstr>
      <vt:lpstr>Georgia</vt:lpstr>
      <vt:lpstr>system-ui</vt:lpstr>
      <vt:lpstr>Univers Condensed</vt:lpstr>
      <vt:lpstr>ChronicleVTI</vt:lpstr>
      <vt:lpstr>Office Theme</vt:lpstr>
      <vt:lpstr>PowerPoint Presentation</vt:lpstr>
      <vt:lpstr>PowerPoint Presentation</vt:lpstr>
      <vt:lpstr>PowerPoint Presentation</vt:lpstr>
      <vt:lpstr>Harmony in our lives</vt:lpstr>
      <vt:lpstr>Harmony in our lives</vt:lpstr>
      <vt:lpstr>Harmony in our lives</vt:lpstr>
      <vt:lpstr>Harmony in our lives</vt:lpstr>
      <vt:lpstr>Questions for reflection &amp; connection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Gardner</dc:creator>
  <cp:lastModifiedBy>Natasha Gardner</cp:lastModifiedBy>
  <cp:revision>8</cp:revision>
  <cp:lastPrinted>2024-03-03T14:30:44Z</cp:lastPrinted>
  <dcterms:created xsi:type="dcterms:W3CDTF">2024-01-07T02:26:54Z</dcterms:created>
  <dcterms:modified xsi:type="dcterms:W3CDTF">2024-03-10T13:27:05Z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