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4"/>
    <p:sldMasterId id="2147483662" r:id="rId5"/>
  </p:sldMasterIdLst>
  <p:notesMasterIdLst>
    <p:notesMasterId r:id="rId10"/>
  </p:notesMasterIdLst>
  <p:handoutMasterIdLst>
    <p:handoutMasterId r:id="rId11"/>
  </p:handoutMasterIdLst>
  <p:sldIdLst>
    <p:sldId id="262" r:id="rId6"/>
    <p:sldId id="302" r:id="rId7"/>
    <p:sldId id="300" r:id="rId8"/>
    <p:sldId id="279" r:id="rId9"/>
  </p:sldIdLst>
  <p:sldSz cx="12192000" cy="6858000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598" autoAdjust="0"/>
  </p:normalViewPr>
  <p:slideViewPr>
    <p:cSldViewPr snapToGrid="0">
      <p:cViewPr varScale="1">
        <p:scale>
          <a:sx n="74" d="100"/>
          <a:sy n="74" d="100"/>
        </p:scale>
        <p:origin x="1042" y="67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58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485"/>
    </p:cViewPr>
  </p:sorterViewPr>
  <p:notesViewPr>
    <p:cSldViewPr snapToGrid="0">
      <p:cViewPr varScale="1">
        <p:scale>
          <a:sx n="65" d="100"/>
          <a:sy n="65" d="100"/>
        </p:scale>
        <p:origin x="3154" y="43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4C6962E-1541-48C9-88B9-DF7444BF00E8}" type="doc">
      <dgm:prSet loTypeId="urn:microsoft.com/office/officeart/2016/7/layout/BasicLinearProcessNumbered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3B9BBD70-B663-406A-B5BF-479125D42B64}">
      <dgm:prSet/>
      <dgm:spPr/>
      <dgm:t>
        <a:bodyPr/>
        <a:lstStyle/>
        <a:p>
          <a:r>
            <a:rPr lang="en-US" dirty="0"/>
            <a:t>Do you have harmony when it comes to money and giving?  What does that look like in your house?</a:t>
          </a:r>
        </a:p>
      </dgm:t>
    </dgm:pt>
    <dgm:pt modelId="{28537B0B-B18B-4CDD-A4D0-18C99096CC27}" type="parTrans" cxnId="{B6C155AD-87DD-4668-AD20-01AAB89C760B}">
      <dgm:prSet/>
      <dgm:spPr/>
      <dgm:t>
        <a:bodyPr/>
        <a:lstStyle/>
        <a:p>
          <a:endParaRPr lang="en-US"/>
        </a:p>
      </dgm:t>
    </dgm:pt>
    <dgm:pt modelId="{5E8D6D2E-71CC-4D7F-BF48-9411F0C5EDDD}" type="sibTrans" cxnId="{B6C155AD-87DD-4668-AD20-01AAB89C760B}">
      <dgm:prSet phldrT="1" phldr="0"/>
      <dgm:spPr/>
      <dgm:t>
        <a:bodyPr/>
        <a:lstStyle/>
        <a:p>
          <a:r>
            <a:rPr lang="en-US"/>
            <a:t>1</a:t>
          </a:r>
        </a:p>
      </dgm:t>
    </dgm:pt>
    <dgm:pt modelId="{5A9C0611-6F79-4035-B8E1-E0AE5791FB74}">
      <dgm:prSet/>
      <dgm:spPr/>
      <dgm:t>
        <a:bodyPr/>
        <a:lstStyle/>
        <a:p>
          <a:r>
            <a:rPr lang="en-US" dirty="0"/>
            <a:t>Is there harmony in your thoughts on free will versus destiny? </a:t>
          </a:r>
        </a:p>
      </dgm:t>
    </dgm:pt>
    <dgm:pt modelId="{80CDD2EF-DAD6-47B0-BCB6-05E91C768F49}" type="parTrans" cxnId="{89C5AD3C-DC40-47E7-BA82-50783432DBB3}">
      <dgm:prSet/>
      <dgm:spPr/>
      <dgm:t>
        <a:bodyPr/>
        <a:lstStyle/>
        <a:p>
          <a:endParaRPr lang="en-US"/>
        </a:p>
      </dgm:t>
    </dgm:pt>
    <dgm:pt modelId="{6671D895-E2B8-4515-8FFA-C8D3B77E1814}" type="sibTrans" cxnId="{89C5AD3C-DC40-47E7-BA82-50783432DBB3}">
      <dgm:prSet phldrT="2" phldr="0"/>
      <dgm:spPr/>
      <dgm:t>
        <a:bodyPr/>
        <a:lstStyle/>
        <a:p>
          <a:r>
            <a:rPr lang="en-US"/>
            <a:t>2</a:t>
          </a:r>
        </a:p>
      </dgm:t>
    </dgm:pt>
    <dgm:pt modelId="{CD3D9551-36A5-44A5-A57A-4287A8C5D5FA}">
      <dgm:prSet/>
      <dgm:spPr/>
      <dgm:t>
        <a:bodyPr/>
        <a:lstStyle/>
        <a:p>
          <a:r>
            <a:rPr lang="en-US"/>
            <a:t>How do you balance the two with a godly perspective?</a:t>
          </a:r>
          <a:endParaRPr lang="en-US" dirty="0"/>
        </a:p>
      </dgm:t>
    </dgm:pt>
    <dgm:pt modelId="{CD4AFC62-FF53-4794-BDF5-8591C146A4EB}" type="parTrans" cxnId="{714A1616-982F-4A6F-A61D-DE0243F9D763}">
      <dgm:prSet/>
      <dgm:spPr/>
      <dgm:t>
        <a:bodyPr/>
        <a:lstStyle/>
        <a:p>
          <a:endParaRPr lang="en-US"/>
        </a:p>
      </dgm:t>
    </dgm:pt>
    <dgm:pt modelId="{9CDED3B4-112B-4FC6-A51E-2D4ADD677238}" type="sibTrans" cxnId="{714A1616-982F-4A6F-A61D-DE0243F9D763}">
      <dgm:prSet phldrT="3" phldr="0"/>
      <dgm:spPr/>
      <dgm:t>
        <a:bodyPr/>
        <a:lstStyle/>
        <a:p>
          <a:r>
            <a:rPr lang="en-US"/>
            <a:t>3</a:t>
          </a:r>
        </a:p>
      </dgm:t>
    </dgm:pt>
    <dgm:pt modelId="{9D45DB6D-505E-48D0-9E98-31E66FAFB9DE}" type="pres">
      <dgm:prSet presAssocID="{74C6962E-1541-48C9-88B9-DF7444BF00E8}" presName="Name0" presStyleCnt="0">
        <dgm:presLayoutVars>
          <dgm:animLvl val="lvl"/>
          <dgm:resizeHandles val="exact"/>
        </dgm:presLayoutVars>
      </dgm:prSet>
      <dgm:spPr/>
    </dgm:pt>
    <dgm:pt modelId="{9DD4DA28-3787-409B-9173-FEFF4D86D360}" type="pres">
      <dgm:prSet presAssocID="{3B9BBD70-B663-406A-B5BF-479125D42B64}" presName="compositeNode" presStyleCnt="0">
        <dgm:presLayoutVars>
          <dgm:bulletEnabled val="1"/>
        </dgm:presLayoutVars>
      </dgm:prSet>
      <dgm:spPr/>
    </dgm:pt>
    <dgm:pt modelId="{3774637C-52DF-4F2D-A183-497F7A4D7F8E}" type="pres">
      <dgm:prSet presAssocID="{3B9BBD70-B663-406A-B5BF-479125D42B64}" presName="bgRect" presStyleLbl="bgAccFollowNode1" presStyleIdx="0" presStyleCnt="3"/>
      <dgm:spPr/>
    </dgm:pt>
    <dgm:pt modelId="{F92D2404-8DD0-4F9B-BC8C-E2B6A3E8AA2A}" type="pres">
      <dgm:prSet presAssocID="{5E8D6D2E-71CC-4D7F-BF48-9411F0C5EDDD}" presName="sibTransNodeCircle" presStyleLbl="alignNode1" presStyleIdx="0" presStyleCnt="6">
        <dgm:presLayoutVars>
          <dgm:chMax val="0"/>
          <dgm:bulletEnabled/>
        </dgm:presLayoutVars>
      </dgm:prSet>
      <dgm:spPr/>
    </dgm:pt>
    <dgm:pt modelId="{F199E512-55FE-4504-9EDF-A14BCAE77373}" type="pres">
      <dgm:prSet presAssocID="{3B9BBD70-B663-406A-B5BF-479125D42B64}" presName="bottomLine" presStyleLbl="alignNode1" presStyleIdx="1" presStyleCnt="6">
        <dgm:presLayoutVars/>
      </dgm:prSet>
      <dgm:spPr/>
    </dgm:pt>
    <dgm:pt modelId="{929A2484-FF86-4EFE-8747-082C900B2994}" type="pres">
      <dgm:prSet presAssocID="{3B9BBD70-B663-406A-B5BF-479125D42B64}" presName="nodeText" presStyleLbl="bgAccFollowNode1" presStyleIdx="0" presStyleCnt="3">
        <dgm:presLayoutVars>
          <dgm:bulletEnabled val="1"/>
        </dgm:presLayoutVars>
      </dgm:prSet>
      <dgm:spPr/>
    </dgm:pt>
    <dgm:pt modelId="{0A6AF3A1-FD4B-439C-B7B7-B4EB1ECB4AE9}" type="pres">
      <dgm:prSet presAssocID="{5E8D6D2E-71CC-4D7F-BF48-9411F0C5EDDD}" presName="sibTrans" presStyleCnt="0"/>
      <dgm:spPr/>
    </dgm:pt>
    <dgm:pt modelId="{7BB12E90-1CAB-48F4-A4E8-E2B7410425C6}" type="pres">
      <dgm:prSet presAssocID="{5A9C0611-6F79-4035-B8E1-E0AE5791FB74}" presName="compositeNode" presStyleCnt="0">
        <dgm:presLayoutVars>
          <dgm:bulletEnabled val="1"/>
        </dgm:presLayoutVars>
      </dgm:prSet>
      <dgm:spPr/>
    </dgm:pt>
    <dgm:pt modelId="{4C9BC510-5C65-4CD1-8675-4223020A5F7A}" type="pres">
      <dgm:prSet presAssocID="{5A9C0611-6F79-4035-B8E1-E0AE5791FB74}" presName="bgRect" presStyleLbl="bgAccFollowNode1" presStyleIdx="1" presStyleCnt="3"/>
      <dgm:spPr/>
    </dgm:pt>
    <dgm:pt modelId="{6E963FED-782F-4FA6-B01D-0A884E1A2923}" type="pres">
      <dgm:prSet presAssocID="{6671D895-E2B8-4515-8FFA-C8D3B77E1814}" presName="sibTransNodeCircle" presStyleLbl="alignNode1" presStyleIdx="2" presStyleCnt="6">
        <dgm:presLayoutVars>
          <dgm:chMax val="0"/>
          <dgm:bulletEnabled/>
        </dgm:presLayoutVars>
      </dgm:prSet>
      <dgm:spPr/>
    </dgm:pt>
    <dgm:pt modelId="{7B5B79AE-D351-4CB5-91EF-02FF51293BD1}" type="pres">
      <dgm:prSet presAssocID="{5A9C0611-6F79-4035-B8E1-E0AE5791FB74}" presName="bottomLine" presStyleLbl="alignNode1" presStyleIdx="3" presStyleCnt="6">
        <dgm:presLayoutVars/>
      </dgm:prSet>
      <dgm:spPr/>
    </dgm:pt>
    <dgm:pt modelId="{06A8D4BC-C00B-4DCB-94ED-0543E241C533}" type="pres">
      <dgm:prSet presAssocID="{5A9C0611-6F79-4035-B8E1-E0AE5791FB74}" presName="nodeText" presStyleLbl="bgAccFollowNode1" presStyleIdx="1" presStyleCnt="3">
        <dgm:presLayoutVars>
          <dgm:bulletEnabled val="1"/>
        </dgm:presLayoutVars>
      </dgm:prSet>
      <dgm:spPr/>
    </dgm:pt>
    <dgm:pt modelId="{AE3D5D0C-ACA2-42B3-8ECB-F96F832B3559}" type="pres">
      <dgm:prSet presAssocID="{6671D895-E2B8-4515-8FFA-C8D3B77E1814}" presName="sibTrans" presStyleCnt="0"/>
      <dgm:spPr/>
    </dgm:pt>
    <dgm:pt modelId="{0CB8C489-5BC5-4FD4-9793-EA74AA608936}" type="pres">
      <dgm:prSet presAssocID="{CD3D9551-36A5-44A5-A57A-4287A8C5D5FA}" presName="compositeNode" presStyleCnt="0">
        <dgm:presLayoutVars>
          <dgm:bulletEnabled val="1"/>
        </dgm:presLayoutVars>
      </dgm:prSet>
      <dgm:spPr/>
    </dgm:pt>
    <dgm:pt modelId="{A9699D5A-FF17-4425-A581-89C6D9FBF70B}" type="pres">
      <dgm:prSet presAssocID="{CD3D9551-36A5-44A5-A57A-4287A8C5D5FA}" presName="bgRect" presStyleLbl="bgAccFollowNode1" presStyleIdx="2" presStyleCnt="3"/>
      <dgm:spPr/>
    </dgm:pt>
    <dgm:pt modelId="{8E736129-3BD6-4F5A-BDFD-2CE845F8A6D0}" type="pres">
      <dgm:prSet presAssocID="{9CDED3B4-112B-4FC6-A51E-2D4ADD677238}" presName="sibTransNodeCircle" presStyleLbl="alignNode1" presStyleIdx="4" presStyleCnt="6">
        <dgm:presLayoutVars>
          <dgm:chMax val="0"/>
          <dgm:bulletEnabled/>
        </dgm:presLayoutVars>
      </dgm:prSet>
      <dgm:spPr/>
    </dgm:pt>
    <dgm:pt modelId="{D25EB561-85AE-4644-B5C8-83B34606A862}" type="pres">
      <dgm:prSet presAssocID="{CD3D9551-36A5-44A5-A57A-4287A8C5D5FA}" presName="bottomLine" presStyleLbl="alignNode1" presStyleIdx="5" presStyleCnt="6">
        <dgm:presLayoutVars/>
      </dgm:prSet>
      <dgm:spPr/>
    </dgm:pt>
    <dgm:pt modelId="{2DDA120E-F8AA-4E5E-A86F-08C46B798C44}" type="pres">
      <dgm:prSet presAssocID="{CD3D9551-36A5-44A5-A57A-4287A8C5D5FA}" presName="nodeText" presStyleLbl="bgAccFollowNode1" presStyleIdx="2" presStyleCnt="3">
        <dgm:presLayoutVars>
          <dgm:bulletEnabled val="1"/>
        </dgm:presLayoutVars>
      </dgm:prSet>
      <dgm:spPr/>
    </dgm:pt>
  </dgm:ptLst>
  <dgm:cxnLst>
    <dgm:cxn modelId="{F5BE7C0A-248E-4CC1-8A42-1465A6E3BBC9}" type="presOf" srcId="{74C6962E-1541-48C9-88B9-DF7444BF00E8}" destId="{9D45DB6D-505E-48D0-9E98-31E66FAFB9DE}" srcOrd="0" destOrd="0" presId="urn:microsoft.com/office/officeart/2016/7/layout/BasicLinearProcessNumbered"/>
    <dgm:cxn modelId="{714A1616-982F-4A6F-A61D-DE0243F9D763}" srcId="{74C6962E-1541-48C9-88B9-DF7444BF00E8}" destId="{CD3D9551-36A5-44A5-A57A-4287A8C5D5FA}" srcOrd="2" destOrd="0" parTransId="{CD4AFC62-FF53-4794-BDF5-8591C146A4EB}" sibTransId="{9CDED3B4-112B-4FC6-A51E-2D4ADD677238}"/>
    <dgm:cxn modelId="{ED15DC23-92D8-4312-8F47-BB6C03E7D84A}" type="presOf" srcId="{5E8D6D2E-71CC-4D7F-BF48-9411F0C5EDDD}" destId="{F92D2404-8DD0-4F9B-BC8C-E2B6A3E8AA2A}" srcOrd="0" destOrd="0" presId="urn:microsoft.com/office/officeart/2016/7/layout/BasicLinearProcessNumbered"/>
    <dgm:cxn modelId="{C6352E2E-43E0-413F-B1CC-7D0D9FAC9515}" type="presOf" srcId="{CD3D9551-36A5-44A5-A57A-4287A8C5D5FA}" destId="{A9699D5A-FF17-4425-A581-89C6D9FBF70B}" srcOrd="0" destOrd="0" presId="urn:microsoft.com/office/officeart/2016/7/layout/BasicLinearProcessNumbered"/>
    <dgm:cxn modelId="{89C5AD3C-DC40-47E7-BA82-50783432DBB3}" srcId="{74C6962E-1541-48C9-88B9-DF7444BF00E8}" destId="{5A9C0611-6F79-4035-B8E1-E0AE5791FB74}" srcOrd="1" destOrd="0" parTransId="{80CDD2EF-DAD6-47B0-BCB6-05E91C768F49}" sibTransId="{6671D895-E2B8-4515-8FFA-C8D3B77E1814}"/>
    <dgm:cxn modelId="{447FB34D-D4EB-42D2-A7B9-184223D83568}" type="presOf" srcId="{5A9C0611-6F79-4035-B8E1-E0AE5791FB74}" destId="{06A8D4BC-C00B-4DCB-94ED-0543E241C533}" srcOrd="1" destOrd="0" presId="urn:microsoft.com/office/officeart/2016/7/layout/BasicLinearProcessNumbered"/>
    <dgm:cxn modelId="{C5382258-821F-4A30-858A-8D00247E4D0B}" type="presOf" srcId="{6671D895-E2B8-4515-8FFA-C8D3B77E1814}" destId="{6E963FED-782F-4FA6-B01D-0A884E1A2923}" srcOrd="0" destOrd="0" presId="urn:microsoft.com/office/officeart/2016/7/layout/BasicLinearProcessNumbered"/>
    <dgm:cxn modelId="{D414D18F-D4DF-4DBF-B548-05274915474C}" type="presOf" srcId="{9CDED3B4-112B-4FC6-A51E-2D4ADD677238}" destId="{8E736129-3BD6-4F5A-BDFD-2CE845F8A6D0}" srcOrd="0" destOrd="0" presId="urn:microsoft.com/office/officeart/2016/7/layout/BasicLinearProcessNumbered"/>
    <dgm:cxn modelId="{26BED399-9323-44E1-B9D3-5887D12AEC64}" type="presOf" srcId="{5A9C0611-6F79-4035-B8E1-E0AE5791FB74}" destId="{4C9BC510-5C65-4CD1-8675-4223020A5F7A}" srcOrd="0" destOrd="0" presId="urn:microsoft.com/office/officeart/2016/7/layout/BasicLinearProcessNumbered"/>
    <dgm:cxn modelId="{B6C155AD-87DD-4668-AD20-01AAB89C760B}" srcId="{74C6962E-1541-48C9-88B9-DF7444BF00E8}" destId="{3B9BBD70-B663-406A-B5BF-479125D42B64}" srcOrd="0" destOrd="0" parTransId="{28537B0B-B18B-4CDD-A4D0-18C99096CC27}" sibTransId="{5E8D6D2E-71CC-4D7F-BF48-9411F0C5EDDD}"/>
    <dgm:cxn modelId="{9E6852AF-2D0E-4025-BBE0-0D1C6CFDF12A}" type="presOf" srcId="{3B9BBD70-B663-406A-B5BF-479125D42B64}" destId="{3774637C-52DF-4F2D-A183-497F7A4D7F8E}" srcOrd="0" destOrd="0" presId="urn:microsoft.com/office/officeart/2016/7/layout/BasicLinearProcessNumbered"/>
    <dgm:cxn modelId="{09C753DB-D71A-49DC-BC1A-CB00B0B360E5}" type="presOf" srcId="{CD3D9551-36A5-44A5-A57A-4287A8C5D5FA}" destId="{2DDA120E-F8AA-4E5E-A86F-08C46B798C44}" srcOrd="1" destOrd="0" presId="urn:microsoft.com/office/officeart/2016/7/layout/BasicLinearProcessNumbered"/>
    <dgm:cxn modelId="{E4A105E1-1829-47D1-AE3A-3B8767CBDD19}" type="presOf" srcId="{3B9BBD70-B663-406A-B5BF-479125D42B64}" destId="{929A2484-FF86-4EFE-8747-082C900B2994}" srcOrd="1" destOrd="0" presId="urn:microsoft.com/office/officeart/2016/7/layout/BasicLinearProcessNumbered"/>
    <dgm:cxn modelId="{7B6B7F2D-5FE1-456B-8330-540178A4F73E}" type="presParOf" srcId="{9D45DB6D-505E-48D0-9E98-31E66FAFB9DE}" destId="{9DD4DA28-3787-409B-9173-FEFF4D86D360}" srcOrd="0" destOrd="0" presId="urn:microsoft.com/office/officeart/2016/7/layout/BasicLinearProcessNumbered"/>
    <dgm:cxn modelId="{A020066D-FEB4-474E-99D3-59CC5DDD483A}" type="presParOf" srcId="{9DD4DA28-3787-409B-9173-FEFF4D86D360}" destId="{3774637C-52DF-4F2D-A183-497F7A4D7F8E}" srcOrd="0" destOrd="0" presId="urn:microsoft.com/office/officeart/2016/7/layout/BasicLinearProcessNumbered"/>
    <dgm:cxn modelId="{8578E484-5F10-4E38-9CCA-608CE1381F40}" type="presParOf" srcId="{9DD4DA28-3787-409B-9173-FEFF4D86D360}" destId="{F92D2404-8DD0-4F9B-BC8C-E2B6A3E8AA2A}" srcOrd="1" destOrd="0" presId="urn:microsoft.com/office/officeart/2016/7/layout/BasicLinearProcessNumbered"/>
    <dgm:cxn modelId="{2FB519EC-3846-4572-B339-3FE0F396257A}" type="presParOf" srcId="{9DD4DA28-3787-409B-9173-FEFF4D86D360}" destId="{F199E512-55FE-4504-9EDF-A14BCAE77373}" srcOrd="2" destOrd="0" presId="urn:microsoft.com/office/officeart/2016/7/layout/BasicLinearProcessNumbered"/>
    <dgm:cxn modelId="{D7C3D217-95CF-4C57-8A2C-1F0879C57D08}" type="presParOf" srcId="{9DD4DA28-3787-409B-9173-FEFF4D86D360}" destId="{929A2484-FF86-4EFE-8747-082C900B2994}" srcOrd="3" destOrd="0" presId="urn:microsoft.com/office/officeart/2016/7/layout/BasicLinearProcessNumbered"/>
    <dgm:cxn modelId="{79C63F75-91F4-4FC8-8880-5A357A25607B}" type="presParOf" srcId="{9D45DB6D-505E-48D0-9E98-31E66FAFB9DE}" destId="{0A6AF3A1-FD4B-439C-B7B7-B4EB1ECB4AE9}" srcOrd="1" destOrd="0" presId="urn:microsoft.com/office/officeart/2016/7/layout/BasicLinearProcessNumbered"/>
    <dgm:cxn modelId="{4A2CCBEA-9E6E-4E6C-82D5-924F2ADA62AA}" type="presParOf" srcId="{9D45DB6D-505E-48D0-9E98-31E66FAFB9DE}" destId="{7BB12E90-1CAB-48F4-A4E8-E2B7410425C6}" srcOrd="2" destOrd="0" presId="urn:microsoft.com/office/officeart/2016/7/layout/BasicLinearProcessNumbered"/>
    <dgm:cxn modelId="{76DB1DDE-EC6F-4BEC-AD15-A535BE0EB88C}" type="presParOf" srcId="{7BB12E90-1CAB-48F4-A4E8-E2B7410425C6}" destId="{4C9BC510-5C65-4CD1-8675-4223020A5F7A}" srcOrd="0" destOrd="0" presId="urn:microsoft.com/office/officeart/2016/7/layout/BasicLinearProcessNumbered"/>
    <dgm:cxn modelId="{B546CCE0-8C33-492C-980E-DAB48E693D7B}" type="presParOf" srcId="{7BB12E90-1CAB-48F4-A4E8-E2B7410425C6}" destId="{6E963FED-782F-4FA6-B01D-0A884E1A2923}" srcOrd="1" destOrd="0" presId="urn:microsoft.com/office/officeart/2016/7/layout/BasicLinearProcessNumbered"/>
    <dgm:cxn modelId="{6B7AE29F-8BD1-420A-A27A-710FDBA7AEE2}" type="presParOf" srcId="{7BB12E90-1CAB-48F4-A4E8-E2B7410425C6}" destId="{7B5B79AE-D351-4CB5-91EF-02FF51293BD1}" srcOrd="2" destOrd="0" presId="urn:microsoft.com/office/officeart/2016/7/layout/BasicLinearProcessNumbered"/>
    <dgm:cxn modelId="{7BF64BAF-7669-4AEF-92AF-C3F07626B1A0}" type="presParOf" srcId="{7BB12E90-1CAB-48F4-A4E8-E2B7410425C6}" destId="{06A8D4BC-C00B-4DCB-94ED-0543E241C533}" srcOrd="3" destOrd="0" presId="urn:microsoft.com/office/officeart/2016/7/layout/BasicLinearProcessNumbered"/>
    <dgm:cxn modelId="{29210470-8E42-4DE5-AEAB-1EE4C6321867}" type="presParOf" srcId="{9D45DB6D-505E-48D0-9E98-31E66FAFB9DE}" destId="{AE3D5D0C-ACA2-42B3-8ECB-F96F832B3559}" srcOrd="3" destOrd="0" presId="urn:microsoft.com/office/officeart/2016/7/layout/BasicLinearProcessNumbered"/>
    <dgm:cxn modelId="{E4BD81FD-5CB7-4FE0-80E9-87DDC609C8FA}" type="presParOf" srcId="{9D45DB6D-505E-48D0-9E98-31E66FAFB9DE}" destId="{0CB8C489-5BC5-4FD4-9793-EA74AA608936}" srcOrd="4" destOrd="0" presId="urn:microsoft.com/office/officeart/2016/7/layout/BasicLinearProcessNumbered"/>
    <dgm:cxn modelId="{12926472-CAA2-4A10-B131-1EBA0AB54004}" type="presParOf" srcId="{0CB8C489-5BC5-4FD4-9793-EA74AA608936}" destId="{A9699D5A-FF17-4425-A581-89C6D9FBF70B}" srcOrd="0" destOrd="0" presId="urn:microsoft.com/office/officeart/2016/7/layout/BasicLinearProcessNumbered"/>
    <dgm:cxn modelId="{E2DBF30A-6A3F-4183-80B2-A037CAC5C929}" type="presParOf" srcId="{0CB8C489-5BC5-4FD4-9793-EA74AA608936}" destId="{8E736129-3BD6-4F5A-BDFD-2CE845F8A6D0}" srcOrd="1" destOrd="0" presId="urn:microsoft.com/office/officeart/2016/7/layout/BasicLinearProcessNumbered"/>
    <dgm:cxn modelId="{029A6E00-E667-484C-AE6D-838713779437}" type="presParOf" srcId="{0CB8C489-5BC5-4FD4-9793-EA74AA608936}" destId="{D25EB561-85AE-4644-B5C8-83B34606A862}" srcOrd="2" destOrd="0" presId="urn:microsoft.com/office/officeart/2016/7/layout/BasicLinearProcessNumbered"/>
    <dgm:cxn modelId="{AAF980F9-1DAC-41B7-A7A7-3A6C915B376D}" type="presParOf" srcId="{0CB8C489-5BC5-4FD4-9793-EA74AA608936}" destId="{2DDA120E-F8AA-4E5E-A86F-08C46B798C44}" srcOrd="3" destOrd="0" presId="urn:microsoft.com/office/officeart/2016/7/layout/BasicLinearProcessNumbered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774637C-52DF-4F2D-A183-497F7A4D7F8E}">
      <dsp:nvSpPr>
        <dsp:cNvPr id="0" name=""/>
        <dsp:cNvSpPr/>
      </dsp:nvSpPr>
      <dsp:spPr>
        <a:xfrm>
          <a:off x="0" y="0"/>
          <a:ext cx="3286125" cy="4351338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6199" tIns="330200" rIns="256199" bIns="33020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Do you have harmony when it comes to money and giving?  What does that look like in your house?</a:t>
          </a:r>
        </a:p>
      </dsp:txBody>
      <dsp:txXfrm>
        <a:off x="0" y="1653508"/>
        <a:ext cx="3286125" cy="2610802"/>
      </dsp:txXfrm>
    </dsp:sp>
    <dsp:sp modelId="{F92D2404-8DD0-4F9B-BC8C-E2B6A3E8AA2A}">
      <dsp:nvSpPr>
        <dsp:cNvPr id="0" name=""/>
        <dsp:cNvSpPr/>
      </dsp:nvSpPr>
      <dsp:spPr>
        <a:xfrm>
          <a:off x="990361" y="435133"/>
          <a:ext cx="1305401" cy="1305401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774" tIns="12700" rIns="101774" bIns="1270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/>
            <a:t>1</a:t>
          </a:r>
        </a:p>
      </dsp:txBody>
      <dsp:txXfrm>
        <a:off x="1181533" y="626305"/>
        <a:ext cx="923057" cy="923057"/>
      </dsp:txXfrm>
    </dsp:sp>
    <dsp:sp modelId="{F199E512-55FE-4504-9EDF-A14BCAE77373}">
      <dsp:nvSpPr>
        <dsp:cNvPr id="0" name=""/>
        <dsp:cNvSpPr/>
      </dsp:nvSpPr>
      <dsp:spPr>
        <a:xfrm>
          <a:off x="0" y="4351266"/>
          <a:ext cx="3286125" cy="72"/>
        </a:xfrm>
        <a:prstGeom prst="rect">
          <a:avLst/>
        </a:prstGeom>
        <a:solidFill>
          <a:schemeClr val="accent2">
            <a:hueOff val="-291073"/>
            <a:satOff val="-16786"/>
            <a:lumOff val="1726"/>
            <a:alphaOff val="0"/>
          </a:schemeClr>
        </a:solidFill>
        <a:ln w="12700" cap="flat" cmpd="sng" algn="ctr">
          <a:solidFill>
            <a:schemeClr val="accent2">
              <a:hueOff val="-291073"/>
              <a:satOff val="-16786"/>
              <a:lumOff val="172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C9BC510-5C65-4CD1-8675-4223020A5F7A}">
      <dsp:nvSpPr>
        <dsp:cNvPr id="0" name=""/>
        <dsp:cNvSpPr/>
      </dsp:nvSpPr>
      <dsp:spPr>
        <a:xfrm>
          <a:off x="3614737" y="0"/>
          <a:ext cx="3286125" cy="4351338"/>
        </a:xfrm>
        <a:prstGeom prst="rect">
          <a:avLst/>
        </a:prstGeom>
        <a:solidFill>
          <a:schemeClr val="accent2">
            <a:tint val="40000"/>
            <a:alpha val="90000"/>
            <a:hueOff val="-424613"/>
            <a:satOff val="-37673"/>
            <a:lumOff val="-385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424613"/>
              <a:satOff val="-37673"/>
              <a:lumOff val="-38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6199" tIns="330200" rIns="256199" bIns="33020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Is there harmony in your thoughts on free will versus destiny? </a:t>
          </a:r>
        </a:p>
      </dsp:txBody>
      <dsp:txXfrm>
        <a:off x="3614737" y="1653508"/>
        <a:ext cx="3286125" cy="2610802"/>
      </dsp:txXfrm>
    </dsp:sp>
    <dsp:sp modelId="{6E963FED-782F-4FA6-B01D-0A884E1A2923}">
      <dsp:nvSpPr>
        <dsp:cNvPr id="0" name=""/>
        <dsp:cNvSpPr/>
      </dsp:nvSpPr>
      <dsp:spPr>
        <a:xfrm>
          <a:off x="4605099" y="435133"/>
          <a:ext cx="1305401" cy="1305401"/>
        </a:xfrm>
        <a:prstGeom prst="ellipse">
          <a:avLst/>
        </a:prstGeom>
        <a:solidFill>
          <a:schemeClr val="accent2">
            <a:hueOff val="-582145"/>
            <a:satOff val="-33571"/>
            <a:lumOff val="3451"/>
            <a:alphaOff val="0"/>
          </a:schemeClr>
        </a:solidFill>
        <a:ln w="12700" cap="flat" cmpd="sng" algn="ctr">
          <a:solidFill>
            <a:schemeClr val="accent2">
              <a:hueOff val="-582145"/>
              <a:satOff val="-33571"/>
              <a:lumOff val="345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774" tIns="12700" rIns="101774" bIns="1270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/>
            <a:t>2</a:t>
          </a:r>
        </a:p>
      </dsp:txBody>
      <dsp:txXfrm>
        <a:off x="4796271" y="626305"/>
        <a:ext cx="923057" cy="923057"/>
      </dsp:txXfrm>
    </dsp:sp>
    <dsp:sp modelId="{7B5B79AE-D351-4CB5-91EF-02FF51293BD1}">
      <dsp:nvSpPr>
        <dsp:cNvPr id="0" name=""/>
        <dsp:cNvSpPr/>
      </dsp:nvSpPr>
      <dsp:spPr>
        <a:xfrm>
          <a:off x="3614737" y="4351266"/>
          <a:ext cx="3286125" cy="72"/>
        </a:xfrm>
        <a:prstGeom prst="rect">
          <a:avLst/>
        </a:prstGeom>
        <a:solidFill>
          <a:schemeClr val="accent2">
            <a:hueOff val="-873218"/>
            <a:satOff val="-50357"/>
            <a:lumOff val="5177"/>
            <a:alphaOff val="0"/>
          </a:schemeClr>
        </a:solidFill>
        <a:ln w="12700" cap="flat" cmpd="sng" algn="ctr">
          <a:solidFill>
            <a:schemeClr val="accent2">
              <a:hueOff val="-873218"/>
              <a:satOff val="-50357"/>
              <a:lumOff val="517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9699D5A-FF17-4425-A581-89C6D9FBF70B}">
      <dsp:nvSpPr>
        <dsp:cNvPr id="0" name=""/>
        <dsp:cNvSpPr/>
      </dsp:nvSpPr>
      <dsp:spPr>
        <a:xfrm>
          <a:off x="7229475" y="0"/>
          <a:ext cx="3286125" cy="4351338"/>
        </a:xfrm>
        <a:prstGeom prst="rect">
          <a:avLst/>
        </a:prstGeom>
        <a:solidFill>
          <a:schemeClr val="accent2">
            <a:tint val="40000"/>
            <a:alpha val="90000"/>
            <a:hueOff val="-849226"/>
            <a:satOff val="-75346"/>
            <a:lumOff val="-769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849226"/>
              <a:satOff val="-75346"/>
              <a:lumOff val="-76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6199" tIns="330200" rIns="256199" bIns="33020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How do you balance the two with a godly perspective?</a:t>
          </a:r>
          <a:endParaRPr lang="en-US" sz="2400" kern="1200" dirty="0"/>
        </a:p>
      </dsp:txBody>
      <dsp:txXfrm>
        <a:off x="7229475" y="1653508"/>
        <a:ext cx="3286125" cy="2610802"/>
      </dsp:txXfrm>
    </dsp:sp>
    <dsp:sp modelId="{8E736129-3BD6-4F5A-BDFD-2CE845F8A6D0}">
      <dsp:nvSpPr>
        <dsp:cNvPr id="0" name=""/>
        <dsp:cNvSpPr/>
      </dsp:nvSpPr>
      <dsp:spPr>
        <a:xfrm>
          <a:off x="8219836" y="435133"/>
          <a:ext cx="1305401" cy="1305401"/>
        </a:xfrm>
        <a:prstGeom prst="ellipse">
          <a:avLst/>
        </a:prstGeom>
        <a:solidFill>
          <a:schemeClr val="accent2">
            <a:hueOff val="-1164290"/>
            <a:satOff val="-67142"/>
            <a:lumOff val="6902"/>
            <a:alphaOff val="0"/>
          </a:schemeClr>
        </a:solidFill>
        <a:ln w="12700" cap="flat" cmpd="sng" algn="ctr">
          <a:solidFill>
            <a:schemeClr val="accent2">
              <a:hueOff val="-1164290"/>
              <a:satOff val="-67142"/>
              <a:lumOff val="690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774" tIns="12700" rIns="101774" bIns="1270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/>
            <a:t>3</a:t>
          </a:r>
        </a:p>
      </dsp:txBody>
      <dsp:txXfrm>
        <a:off x="8411008" y="626305"/>
        <a:ext cx="923057" cy="923057"/>
      </dsp:txXfrm>
    </dsp:sp>
    <dsp:sp modelId="{D25EB561-85AE-4644-B5C8-83B34606A862}">
      <dsp:nvSpPr>
        <dsp:cNvPr id="0" name=""/>
        <dsp:cNvSpPr/>
      </dsp:nvSpPr>
      <dsp:spPr>
        <a:xfrm>
          <a:off x="7229475" y="4351266"/>
          <a:ext cx="3286125" cy="72"/>
        </a:xfrm>
        <a:prstGeom prst="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accent2">
              <a:hueOff val="-1455363"/>
              <a:satOff val="-83928"/>
              <a:lumOff val="862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6/7/layout/BasicLinearProcessNumbered">
  <dgm:title val="Basic Linear Process Numbered"/>
  <dgm:desc val="Used to show a progression; a timeline; sequential steps in a task, process, or workflow; or to emphasize movement or direction. Automatic numbers have been introduced to show the steps of the process which appears in a circle. Level 1 and Level 2 text appear in a rectangle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101" type="sibTrans" cxnId="4">
          <dgm:prSet phldrT="1"/>
          <dgm:t>
            <a:bodyPr/>
            <a:lstStyle/>
            <a:p>
              <a:r>
                <a:t>1</a:t>
              </a:r>
            </a:p>
          </dgm:t>
        </dgm:pt>
        <dgm:pt modelId="201" type="sibTrans" cxnId="5">
          <dgm:prSet phldrT="2"/>
          <dgm:t>
            <a:bodyPr/>
            <a:lstStyle/>
            <a:p>
              <a:r>
                <a:t>2</a:t>
              </a:r>
            </a:p>
          </dgm:t>
        </dgm:pt>
        <dgm:pt modelId="301" type="sibTrans" cxnId="6">
          <dgm:prSet phldrT="3"/>
          <dgm:t>
            <a:bodyPr/>
            <a:lstStyle/>
            <a:p>
              <a:r>
                <a:t>3</a:t>
              </a:r>
            </a:p>
          </dgm:t>
        </dgm:pt>
      </dgm:ptLst>
      <dgm:cxnLst>
        <dgm:cxn modelId="4" srcId="0" destId="1" srcOrd="0" destOrd="0" sibTransId="101"/>
        <dgm:cxn modelId="5" srcId="0" destId="2" srcOrd="1" destOrd="0" sibTransId="201"/>
        <dgm:cxn modelId="6" srcId="0" destId="3" srcOrd="2" destOrd="0" sibTransId="301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animLvl val="lvl"/>
      <dgm:resizeHandles val="exact"/>
    </dgm:varLst>
    <dgm:alg type="lin">
      <dgm:param type="linDir" val="fromL"/>
      <dgm:param type="nodeVertAlign" val="t"/>
    </dgm:alg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0.1"/>
      <dgm:constr type="primFontSz" for="des" forName="sibTransNodeCircle" op="equ"/>
      <dgm:constr type="primFontSz" for="des" forName="nodeText" op="equ"/>
      <dgm:constr type="h" for="des" forName="sibTransNodeCircle" op="equ"/>
      <dgm:constr type="w" for="des" forName="sibTransNodeCircle" op="equ"/>
    </dgm:constrLst>
    <dgm:ruleLst>
      <dgm:rule type="h" val="NaN" fact="1.2" max="NaN"/>
    </dgm:ruleLst>
    <dgm:forEach name="Name4" axis="ch" ptType="node">
      <dgm:layoutNode name="compositeNode">
        <dgm:varLst>
          <dgm:bulletEnabled val="1"/>
        </dgm:varLst>
        <dgm:alg type="composite"/>
        <dgm:constrLst>
          <dgm:constr type="h" refType="w" op="lte" fact="1.4"/>
          <dgm:constr type="w" for="ch" forName="bgRect" refType="w"/>
          <dgm:constr type="h" for="ch" forName="bgRect" refType="h"/>
          <dgm:constr type="t" for="ch" forName="bgRect"/>
          <dgm:constr type="l" for="ch" forName="bgRect"/>
          <dgm:constr type="h" for="ch" forName="sibTransNodeCircle" refType="h" refFor="ch" refForName="bgRect" fact="0.3"/>
          <dgm:constr type="w" for="ch" forName="sibTransNodeCircle" refType="h" refFor="ch" refForName="sibTransNodeCircle"/>
          <dgm:constr type="ctrX" for="ch" forName="sibTransNodeCircle" refType="w" fact="0.5"/>
          <dgm:constr type="ctrY" for="ch" forName="sibTransNodeCircle" refType="h" fact="0.25"/>
          <dgm:constr type="r" for="ch" forName="nodeText" refType="r" refFor="ch" refForName="bgRect"/>
          <dgm:constr type="h" for="ch" forName="nodeText" refType="h" refFor="ch" refForName="bgRect" fact="0.6"/>
          <dgm:constr type="t" for="ch" forName="nodeText" refType="h" refFor="ch" refForName="bgRect" fact="0.38"/>
          <dgm:constr type="b" for="ch" forName="bottomLine" refType="b" refFor="ch" refForName="bgRect"/>
          <dgm:constr type="w" for="ch" forName="bottomLine" refType="w" refFor="ch" refForName="bgRect"/>
          <dgm:constr type="h" for="ch" forName="bottomLine" val="0.002"/>
        </dgm:constrLst>
        <dgm:ruleLst/>
        <dgm:layoutNode name="bgRect" styleLbl="bgAccFollowNode1">
          <dgm:alg type="sp"/>
          <dgm:shape xmlns:r="http://schemas.openxmlformats.org/officeDocument/2006/relationships" type="rect" r:blip="">
            <dgm:adjLst/>
          </dgm:shape>
          <dgm:presOf axis="self"/>
          <dgm:constrLst/>
          <dgm:ruleLst/>
        </dgm:layoutNode>
        <dgm:forEach name="Name19" axis="followSib" ptType="sibTrans" hideLastTrans="0" cnt="1">
          <dgm:layoutNode name="sibTransNodeCircle" styleLbl="alignNode1">
            <dgm:varLst>
              <dgm:chMax val="0"/>
              <dgm:bulletEnabled/>
            </dgm:varLst>
            <dgm:presOf axis="self" ptType="sibTrans"/>
            <dgm:alg type="tx">
              <dgm:param type="txAnchorVert" val="mid"/>
              <dgm:param type="txAnchorHorzCh" val="ctr"/>
            </dgm:alg>
            <dgm:shape xmlns:r="http://schemas.openxmlformats.org/officeDocument/2006/relationships" type="ellipse" r:blip="">
              <dgm:adjLst/>
            </dgm:shape>
            <dgm:constrLst>
              <dgm:constr type="w" refType="h" op="lte"/>
              <dgm:constr type="primFontSz" val="48"/>
              <dgm:constr type="tMarg" val="1"/>
              <dgm:constr type="lMarg" refType="w" fact="0.221"/>
              <dgm:constr type="rMarg" refType="w" fact="0.221"/>
              <dgm:constr type="bMarg" val="1"/>
            </dgm:constrLst>
            <dgm:ruleLst>
              <dgm:rule type="primFontSz" val="14" fact="NaN" max="NaN"/>
            </dgm:ruleLst>
          </dgm:layoutNode>
        </dgm:forEach>
        <dgm:layoutNode name="bottomLine" styleLbl="alignNode1">
          <dgm:varLst/>
          <dgm:presOf/>
          <dgm:alg type="sp"/>
          <dgm:shape xmlns:r="http://schemas.openxmlformats.org/officeDocument/2006/relationships" type="rect" r:blip="">
            <dgm:adjLst/>
          </dgm:shape>
          <dgm:constrLst/>
          <dgm:ruleLst/>
        </dgm:layoutNode>
        <dgm:layoutNode name="nodeText" styleLbl="bgAccFollowNode1" moveWith="bgRect">
          <dgm:varLst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-1" hideGeom="1">
            <dgm:adjLst/>
          </dgm:shape>
          <dgm:presOf axis="desOrSelf" ptType="node"/>
          <dgm:constrLst>
            <dgm:constr type="primFontSz" val="26"/>
            <dgm:constr type="tMarg" val="26"/>
            <dgm:constr type="lMarg" refType="w" fact="0.221"/>
            <dgm:constr type="rMarg" refType="w" fact="0.221"/>
            <dgm:constr type="bMarg" val="26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  <dgm:extLst>
    <a:ext uri="{4F341089-5ED1-44EC-B178-C955D00A3D55}">
      <dgm1611:autoBuNodeInfoLst xmlns:dgm1611="http://schemas.microsoft.com/office/drawing/2016/11/diagram">
        <dgm1611:autoBuNodeInfo lvl="1" ptType="sibTrans">
          <dgm1611:buPr prefix="" leadZeros="0">
            <a:buAutoNum type="arabicParenBoth"/>
          </dgm1611:buPr>
        </dgm1611:autoBuNodeInfo>
      </dgm1611:autoBuNodeInfoLst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2D8E7403-EB4A-4177-AFCE-6A9D7B160C6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AC49177-C030-4043-9380-EA6E4C94A16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023092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27C7415F-6970-4DE4-93F1-94FEF07D0F1C}" type="datetimeFigureOut">
              <a:rPr lang="en-US" smtClean="0"/>
              <a:t>3/17/2024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C4C83CE-EC9B-40C4-BD7A-48797AE5B1D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EE9A75D-9B4E-4704-98C7-2A42472F118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023092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14CC6D6D-E986-427F-AD9C-4E9408DDB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7748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EB86E6E5-5A19-4AE7-8D4E-049C5315C9A0}" type="datetimeFigureOut">
              <a:rPr lang="en-US" smtClean="0"/>
              <a:t>3/17/2024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5013" y="1173163"/>
            <a:ext cx="5632450" cy="3168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9" tIns="47114" rIns="94229" bIns="4711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518204"/>
            <a:ext cx="5681980" cy="3696712"/>
          </a:xfrm>
          <a:prstGeom prst="rect">
            <a:avLst/>
          </a:prstGeom>
        </p:spPr>
        <p:txBody>
          <a:bodyPr vert="horz" lIns="94229" tIns="47114" rIns="94229" bIns="4711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2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115A580F-E35D-42E1-AF82-E41CC201EA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36806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42289"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61EFD6-34B6-4621-AFFD-CC7DD286577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7459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8120831-828A-B215-C07A-CEEC88572F5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932922AB-C1FD-2E9D-F25B-214666BDF66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EDF09D56-16EC-CE60-CBB4-BA155633C7B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C910C1D-E5C8-01DB-A8C0-FFF5D9E168D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15A580F-E35D-42E1-AF82-E41CC201EA9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5345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15A580F-E35D-42E1-AF82-E41CC201EA9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5043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942289">
              <a:defRPr/>
            </a:pPr>
            <a:fld id="{8A55C391-732E-4274-B96F-C75B5C61727A}" type="slidenum">
              <a:rPr lang="en-US">
                <a:solidFill>
                  <a:prstClr val="black"/>
                </a:solidFill>
                <a:latin typeface="Calibri" panose="020F0502020204030204"/>
              </a:rPr>
              <a:pPr defTabSz="942289">
                <a:defRPr/>
              </a:pPr>
              <a:t>4</a:t>
            </a:fld>
            <a:endParaRPr lang="en-US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5321686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0439D4E6-49E3-4273-9EDF-AD58558B9F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908651"/>
            <a:ext cx="3620882" cy="3640345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z="4000">
                <a:solidFill>
                  <a:schemeClr val="bg1"/>
                </a:solidFill>
              </a:rPr>
              <a:t>Click to edit Master title style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FE9D8936-4795-43B2-9C32-4BE93A672131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05934" y="5220450"/>
            <a:ext cx="3380437" cy="570748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</a:lstStyle>
          <a:p>
            <a:r>
              <a:rPr lang="en-US" sz="1800" dirty="0">
                <a:solidFill>
                  <a:schemeClr val="bg1"/>
                </a:solidFill>
              </a:rPr>
              <a:t>Insert subtitle here</a:t>
            </a:r>
          </a:p>
        </p:txBody>
      </p:sp>
      <p:sp>
        <p:nvSpPr>
          <p:cNvPr id="18" name="Picture Placeholder 16">
            <a:extLst>
              <a:ext uri="{FF2B5EF4-FFF2-40B4-BE49-F238E27FC236}">
                <a16:creationId xmlns:a16="http://schemas.microsoft.com/office/drawing/2014/main" id="{6C8B8511-EE4E-4935-ABB8-E8C2FCB1C46F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4876158" y="0"/>
            <a:ext cx="7315841" cy="6858000"/>
          </a:xfrm>
          <a:prstGeom prst="rect">
            <a:avLst/>
          </a:prstGeom>
        </p:spPr>
        <p:txBody>
          <a:bodyPr anchor="t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Insert photo here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8239FAB6-0B6C-402C-A107-EFFF82281D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800100" y="723900"/>
            <a:ext cx="1638300" cy="0"/>
          </a:xfrm>
          <a:prstGeom prst="line">
            <a:avLst/>
          </a:prstGeom>
          <a:ln w="444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Footer Placeholder 6">
            <a:extLst>
              <a:ext uri="{FF2B5EF4-FFF2-40B4-BE49-F238E27FC236}">
                <a16:creationId xmlns:a16="http://schemas.microsoft.com/office/drawing/2014/main" id="{DBE487E6-4032-4195-9823-685A39371B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15383" y="6356350"/>
            <a:ext cx="4539727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PRESENTATION TITLE</a:t>
            </a:r>
          </a:p>
        </p:txBody>
      </p:sp>
      <p:sp>
        <p:nvSpPr>
          <p:cNvPr id="14" name="Date Placeholder 5">
            <a:extLst>
              <a:ext uri="{FF2B5EF4-FFF2-40B4-BE49-F238E27FC236}">
                <a16:creationId xmlns:a16="http://schemas.microsoft.com/office/drawing/2014/main" id="{C71E06DF-BA1B-43E6-A74C-85231D2EC37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69448" y="6356350"/>
            <a:ext cx="2592594" cy="365125"/>
          </a:xfrm>
          <a:prstGeom prst="rect">
            <a:avLst/>
          </a:prstGeom>
        </p:spPr>
        <p:txBody>
          <a:bodyPr/>
          <a:lstStyle/>
          <a:p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2/11/20XX</a:t>
            </a:r>
            <a:endParaRPr lang="en-US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Slide Number Placeholder 7">
            <a:extLst>
              <a:ext uri="{FF2B5EF4-FFF2-40B4-BE49-F238E27FC236}">
                <a16:creationId xmlns:a16="http://schemas.microsoft.com/office/drawing/2014/main" id="{0BD36B16-3F07-4955-8D4D-BC0FD17C1C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19012" y="6356350"/>
            <a:ext cx="672354" cy="365125"/>
          </a:xfrm>
          <a:prstGeom prst="rect">
            <a:avLst/>
          </a:prstGeom>
        </p:spPr>
        <p:txBody>
          <a:bodyPr/>
          <a:lstStyle/>
          <a:p>
            <a:fld id="{E30AF5A0-43BB-4336-8627-9123B9144D80}" type="slidenum">
              <a:rPr lang="en-US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‹#›</a:t>
            </a:fld>
            <a:endParaRPr lang="en-US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427350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9">
            <a:extLst>
              <a:ext uri="{FF2B5EF4-FFF2-40B4-BE49-F238E27FC236}">
                <a16:creationId xmlns:a16="http://schemas.microsoft.com/office/drawing/2014/main" id="{4246B94A-8C64-4FBA-B409-1F9487E19C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0087" y="909638"/>
            <a:ext cx="10691813" cy="810192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866F075D-9008-4BD3-A772-7AF7AD667D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800100" y="723900"/>
            <a:ext cx="10591800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 Placeholder 2">
            <a:extLst>
              <a:ext uri="{FF2B5EF4-FFF2-40B4-BE49-F238E27FC236}">
                <a16:creationId xmlns:a16="http://schemas.microsoft.com/office/drawing/2014/main" id="{4C185B95-5C0F-400E-B7DF-8FF84329073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00100" y="2003375"/>
            <a:ext cx="5094288" cy="52676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="1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Insert subtitle here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BC725AFD-5A48-451D-B91D-9E63953F8E8B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800099" y="2551176"/>
            <a:ext cx="5094673" cy="327355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lnSpc>
                <a:spcPct val="100000"/>
              </a:lnSpc>
              <a:defRPr sz="1800"/>
            </a:lvl1pPr>
          </a:lstStyle>
          <a:p>
            <a:r>
              <a:rPr lang="en-US" dirty="0"/>
              <a:t>Insert text here</a:t>
            </a:r>
          </a:p>
        </p:txBody>
      </p:sp>
      <p:sp>
        <p:nvSpPr>
          <p:cNvPr id="18" name="Text Placeholder 2">
            <a:extLst>
              <a:ext uri="{FF2B5EF4-FFF2-40B4-BE49-F238E27FC236}">
                <a16:creationId xmlns:a16="http://schemas.microsoft.com/office/drawing/2014/main" id="{6ACDC650-288E-4CF5-8546-9F2D5CEC8868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297611" y="2003375"/>
            <a:ext cx="5094288" cy="52676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="1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Insert subtitle here</a:t>
            </a:r>
          </a:p>
        </p:txBody>
      </p:sp>
      <p:sp>
        <p:nvSpPr>
          <p:cNvPr id="17" name="Content Placeholder 10">
            <a:extLst>
              <a:ext uri="{FF2B5EF4-FFF2-40B4-BE49-F238E27FC236}">
                <a16:creationId xmlns:a16="http://schemas.microsoft.com/office/drawing/2014/main" id="{956E1F7E-0B80-40DB-8F21-F06D9DD56264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6297226" y="2551176"/>
            <a:ext cx="5094673" cy="327355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lnSpc>
                <a:spcPct val="100000"/>
              </a:lnSpc>
              <a:defRPr sz="1800"/>
            </a:lvl1pPr>
          </a:lstStyle>
          <a:p>
            <a:r>
              <a:rPr lang="en-US" dirty="0"/>
              <a:t>Insert text here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D91B92C0-6B36-412A-9A49-16AB59FFBE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800100" y="6142781"/>
            <a:ext cx="105918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Footer Placeholder 7">
            <a:extLst>
              <a:ext uri="{FF2B5EF4-FFF2-40B4-BE49-F238E27FC236}">
                <a16:creationId xmlns:a16="http://schemas.microsoft.com/office/drawing/2014/main" id="{B4EFB36A-E4FD-4966-A091-9BDAF29916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15383" y="6356350"/>
            <a:ext cx="4539727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14" name="Date Placeholder 6">
            <a:extLst>
              <a:ext uri="{FF2B5EF4-FFF2-40B4-BE49-F238E27FC236}">
                <a16:creationId xmlns:a16="http://schemas.microsoft.com/office/drawing/2014/main" id="{9B52EA1F-D8D0-4F42-B00A-F0E943F82E5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69448" y="6356350"/>
            <a:ext cx="2592594" cy="365125"/>
          </a:xfrm>
        </p:spPr>
        <p:txBody>
          <a:bodyPr/>
          <a:lstStyle/>
          <a:p>
            <a:r>
              <a:rPr lang="en-US"/>
              <a:t>2/11/20XX</a:t>
            </a:r>
          </a:p>
        </p:txBody>
      </p:sp>
      <p:sp>
        <p:nvSpPr>
          <p:cNvPr id="15" name="Slide Number Placeholder 8">
            <a:extLst>
              <a:ext uri="{FF2B5EF4-FFF2-40B4-BE49-F238E27FC236}">
                <a16:creationId xmlns:a16="http://schemas.microsoft.com/office/drawing/2014/main" id="{498A6230-35B8-4147-9494-90708BFC33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19012" y="6356350"/>
            <a:ext cx="672354" cy="365125"/>
          </a:xfrm>
        </p:spPr>
        <p:txBody>
          <a:bodyPr/>
          <a:lstStyle/>
          <a:p>
            <a:fld id="{E30AF5A0-43BB-4336-8627-9123B9144D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323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DCC332FB-CD3F-4398-958A-CBE45129A1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800100" y="723900"/>
            <a:ext cx="10591800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tle 9">
            <a:extLst>
              <a:ext uri="{FF2B5EF4-FFF2-40B4-BE49-F238E27FC236}">
                <a16:creationId xmlns:a16="http://schemas.microsoft.com/office/drawing/2014/main" id="{E566CA14-5018-43EE-BB8F-E12209B2C3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0087" y="909638"/>
            <a:ext cx="10691813" cy="810192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1A76201F-C7C2-400C-BE9B-F185A832CC24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00099" y="2005870"/>
            <a:ext cx="3390161" cy="52675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="1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Insert subtitle here</a:t>
            </a:r>
          </a:p>
        </p:txBody>
      </p:sp>
      <p:sp>
        <p:nvSpPr>
          <p:cNvPr id="9" name="Content Placeholder 10">
            <a:extLst>
              <a:ext uri="{FF2B5EF4-FFF2-40B4-BE49-F238E27FC236}">
                <a16:creationId xmlns:a16="http://schemas.microsoft.com/office/drawing/2014/main" id="{A742F7E8-0787-4D2C-B53F-B62C309ED6D6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800099" y="2552345"/>
            <a:ext cx="3390161" cy="327281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lnSpc>
                <a:spcPct val="100000"/>
              </a:lnSpc>
              <a:defRPr sz="1800"/>
            </a:lvl1pPr>
          </a:lstStyle>
          <a:p>
            <a:r>
              <a:rPr lang="en-US" dirty="0"/>
              <a:t>Insert text here</a:t>
            </a:r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ED178B9A-B987-49A0-B73F-70B855C42403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400919" y="2005870"/>
            <a:ext cx="3390161" cy="52675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="1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Insert subtitle here</a:t>
            </a:r>
          </a:p>
        </p:txBody>
      </p:sp>
      <p:sp>
        <p:nvSpPr>
          <p:cNvPr id="15" name="Content Placeholder 10">
            <a:extLst>
              <a:ext uri="{FF2B5EF4-FFF2-40B4-BE49-F238E27FC236}">
                <a16:creationId xmlns:a16="http://schemas.microsoft.com/office/drawing/2014/main" id="{407D5990-6E05-4ECC-B930-EA5CF0774CFB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4400919" y="2552345"/>
            <a:ext cx="3390161" cy="327281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lnSpc>
                <a:spcPct val="100000"/>
              </a:lnSpc>
              <a:defRPr sz="1800"/>
            </a:lvl1pPr>
          </a:lstStyle>
          <a:p>
            <a:r>
              <a:rPr lang="en-US" dirty="0"/>
              <a:t>Insert text here</a:t>
            </a:r>
          </a:p>
        </p:txBody>
      </p:sp>
      <p:sp>
        <p:nvSpPr>
          <p:cNvPr id="18" name="Text Placeholder 2">
            <a:extLst>
              <a:ext uri="{FF2B5EF4-FFF2-40B4-BE49-F238E27FC236}">
                <a16:creationId xmlns:a16="http://schemas.microsoft.com/office/drawing/2014/main" id="{C6A58550-98E5-4548-82F6-EE971733A79D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8001739" y="2005870"/>
            <a:ext cx="3390161" cy="52675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="1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Insert subtitle here</a:t>
            </a:r>
          </a:p>
        </p:txBody>
      </p:sp>
      <p:sp>
        <p:nvSpPr>
          <p:cNvPr id="16" name="Content Placeholder 10">
            <a:extLst>
              <a:ext uri="{FF2B5EF4-FFF2-40B4-BE49-F238E27FC236}">
                <a16:creationId xmlns:a16="http://schemas.microsoft.com/office/drawing/2014/main" id="{6B90AFA0-EDA3-4F21-A480-F56AA1D0BEB6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8001739" y="2552345"/>
            <a:ext cx="3390161" cy="327281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lnSpc>
                <a:spcPct val="100000"/>
              </a:lnSpc>
              <a:defRPr sz="1800"/>
            </a:lvl1pPr>
          </a:lstStyle>
          <a:p>
            <a:r>
              <a:rPr lang="en-US" dirty="0"/>
              <a:t>Insert text here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9346E7C8-F905-4B13-8FD6-185A041840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800100" y="6142781"/>
            <a:ext cx="105918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Footer Placeholder 7">
            <a:extLst>
              <a:ext uri="{FF2B5EF4-FFF2-40B4-BE49-F238E27FC236}">
                <a16:creationId xmlns:a16="http://schemas.microsoft.com/office/drawing/2014/main" id="{A0E3EE3A-87F3-4F60-90D8-938E4BBC2B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15383" y="6356350"/>
            <a:ext cx="4539727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12" name="Date Placeholder 6">
            <a:extLst>
              <a:ext uri="{FF2B5EF4-FFF2-40B4-BE49-F238E27FC236}">
                <a16:creationId xmlns:a16="http://schemas.microsoft.com/office/drawing/2014/main" id="{F1449B0C-8214-4186-9666-E63CCA09094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69448" y="6356350"/>
            <a:ext cx="2592594" cy="365125"/>
          </a:xfrm>
        </p:spPr>
        <p:txBody>
          <a:bodyPr/>
          <a:lstStyle/>
          <a:p>
            <a:r>
              <a:rPr lang="en-US"/>
              <a:t>2/11/20XX</a:t>
            </a:r>
          </a:p>
        </p:txBody>
      </p:sp>
      <p:sp>
        <p:nvSpPr>
          <p:cNvPr id="13" name="Slide Number Placeholder 8">
            <a:extLst>
              <a:ext uri="{FF2B5EF4-FFF2-40B4-BE49-F238E27FC236}">
                <a16:creationId xmlns:a16="http://schemas.microsoft.com/office/drawing/2014/main" id="{F5DDBFC0-CC80-4B03-B5F5-3C57166DCA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19012" y="6356350"/>
            <a:ext cx="672354" cy="365125"/>
          </a:xfrm>
        </p:spPr>
        <p:txBody>
          <a:bodyPr/>
          <a:lstStyle/>
          <a:p>
            <a:fld id="{E30AF5A0-43BB-4336-8627-9123B9144D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64520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mma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F01BF5DB-2BF3-4196-B1CF-82B7CDCC02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7987523" y="729692"/>
            <a:ext cx="1638300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itle 12">
            <a:extLst>
              <a:ext uri="{FF2B5EF4-FFF2-40B4-BE49-F238E27FC236}">
                <a16:creationId xmlns:a16="http://schemas.microsoft.com/office/drawing/2014/main" id="{168DC13D-FFC6-4CC5-B9F8-B3B0961093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87511" y="909639"/>
            <a:ext cx="3703856" cy="1290636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1" name="Picture Placeholder 37">
            <a:extLst>
              <a:ext uri="{FF2B5EF4-FFF2-40B4-BE49-F238E27FC236}">
                <a16:creationId xmlns:a16="http://schemas.microsoft.com/office/drawing/2014/main" id="{F1AD5C34-DDA9-421B-A3C2-4D014B3D3FBD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715383" y="723900"/>
            <a:ext cx="3179762" cy="216058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Insert photo here</a:t>
            </a:r>
          </a:p>
        </p:txBody>
      </p:sp>
      <p:sp>
        <p:nvSpPr>
          <p:cNvPr id="53" name="Picture Placeholder 43">
            <a:extLst>
              <a:ext uri="{FF2B5EF4-FFF2-40B4-BE49-F238E27FC236}">
                <a16:creationId xmlns:a16="http://schemas.microsoft.com/office/drawing/2014/main" id="{11508423-C6F4-4605-9E6D-1ED73334D0F5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715383" y="3048000"/>
            <a:ext cx="3178175" cy="30861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Insert photo here</a:t>
            </a:r>
          </a:p>
        </p:txBody>
      </p:sp>
      <p:sp>
        <p:nvSpPr>
          <p:cNvPr id="57" name="Picture Placeholder 55">
            <a:extLst>
              <a:ext uri="{FF2B5EF4-FFF2-40B4-BE49-F238E27FC236}">
                <a16:creationId xmlns:a16="http://schemas.microsoft.com/office/drawing/2014/main" id="{1692DD91-8169-4A90-9D17-8A60286225FF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4040188" y="723900"/>
            <a:ext cx="3371850" cy="315912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Insert photo here</a:t>
            </a:r>
          </a:p>
        </p:txBody>
      </p:sp>
      <p:sp>
        <p:nvSpPr>
          <p:cNvPr id="54" name="Picture Placeholder 45">
            <a:extLst>
              <a:ext uri="{FF2B5EF4-FFF2-40B4-BE49-F238E27FC236}">
                <a16:creationId xmlns:a16="http://schemas.microsoft.com/office/drawing/2014/main" id="{30A5BEAE-CA80-4FFD-8DD4-5B7413AF51D2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4039608" y="4038600"/>
            <a:ext cx="3371659" cy="20955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Insert photo here</a:t>
            </a:r>
          </a:p>
        </p:txBody>
      </p:sp>
      <p:sp>
        <p:nvSpPr>
          <p:cNvPr id="29" name="Content Placeholder 14">
            <a:extLst>
              <a:ext uri="{FF2B5EF4-FFF2-40B4-BE49-F238E27FC236}">
                <a16:creationId xmlns:a16="http://schemas.microsoft.com/office/drawing/2014/main" id="{4B2044C0-1C45-402D-BC20-0EB82BDB4F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87510" y="2380221"/>
            <a:ext cx="3703856" cy="386640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8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4" name="Footer Placeholder 7">
            <a:extLst>
              <a:ext uri="{FF2B5EF4-FFF2-40B4-BE49-F238E27FC236}">
                <a16:creationId xmlns:a16="http://schemas.microsoft.com/office/drawing/2014/main" id="{30EE29E3-4F8E-469E-9B99-E29176094D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15383" y="6356350"/>
            <a:ext cx="4539727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35" name="Date Placeholder 6">
            <a:extLst>
              <a:ext uri="{FF2B5EF4-FFF2-40B4-BE49-F238E27FC236}">
                <a16:creationId xmlns:a16="http://schemas.microsoft.com/office/drawing/2014/main" id="{58513823-D81E-4B8B-85E6-EB11EA54DF4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69448" y="6356350"/>
            <a:ext cx="2592594" cy="365125"/>
          </a:xfrm>
        </p:spPr>
        <p:txBody>
          <a:bodyPr/>
          <a:lstStyle/>
          <a:p>
            <a:r>
              <a:rPr lang="en-US"/>
              <a:t>2/11/20XX</a:t>
            </a:r>
          </a:p>
        </p:txBody>
      </p:sp>
      <p:sp>
        <p:nvSpPr>
          <p:cNvPr id="36" name="Slide Number Placeholder 8">
            <a:extLst>
              <a:ext uri="{FF2B5EF4-FFF2-40B4-BE49-F238E27FC236}">
                <a16:creationId xmlns:a16="http://schemas.microsoft.com/office/drawing/2014/main" id="{9D43A613-4A7D-4C9F-B407-154A1FB838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19012" y="6356350"/>
            <a:ext cx="672354" cy="365125"/>
          </a:xfrm>
        </p:spPr>
        <p:txBody>
          <a:bodyPr/>
          <a:lstStyle/>
          <a:p>
            <a:fld id="{DE330D17-32E5-404A-9262-6A998ABC08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7067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CA2404A1-BF4E-4858-BD1C-1BEFE71B63D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95325" y="4296094"/>
            <a:ext cx="10782299" cy="1100621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B0053544-3012-4C81-98D6-E2665A3A3F5D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95324" y="5533242"/>
            <a:ext cx="9972675" cy="543505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add subtitle</a:t>
            </a:r>
          </a:p>
        </p:txBody>
      </p:sp>
      <p:sp>
        <p:nvSpPr>
          <p:cNvPr id="20" name="Picture Placeholder 16">
            <a:extLst>
              <a:ext uri="{FF2B5EF4-FFF2-40B4-BE49-F238E27FC236}">
                <a16:creationId xmlns:a16="http://schemas.microsoft.com/office/drawing/2014/main" id="{C177CBDB-952D-484B-B43B-F988558931C5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800100" y="727075"/>
            <a:ext cx="5176838" cy="3071813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Insert photo here</a:t>
            </a:r>
          </a:p>
        </p:txBody>
      </p:sp>
      <p:sp>
        <p:nvSpPr>
          <p:cNvPr id="21" name="Picture Placeholder 18">
            <a:extLst>
              <a:ext uri="{FF2B5EF4-FFF2-40B4-BE49-F238E27FC236}">
                <a16:creationId xmlns:a16="http://schemas.microsoft.com/office/drawing/2014/main" id="{D789E88D-76E7-4745-B062-102E233A6722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146800" y="727075"/>
            <a:ext cx="5245100" cy="307022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Insert photo here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433A5CE3-0C01-4DBF-926A-2F9BFD0432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800100" y="4144434"/>
            <a:ext cx="10629900" cy="0"/>
          </a:xfrm>
          <a:prstGeom prst="line">
            <a:avLst/>
          </a:prstGeom>
          <a:ln w="444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Footer Placeholder 11">
            <a:extLst>
              <a:ext uri="{FF2B5EF4-FFF2-40B4-BE49-F238E27FC236}">
                <a16:creationId xmlns:a16="http://schemas.microsoft.com/office/drawing/2014/main" id="{083D82F8-F43B-4D01-891B-F77BC6F6F8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15383" y="6356350"/>
            <a:ext cx="4539727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14" name="Date Placeholder 6">
            <a:extLst>
              <a:ext uri="{FF2B5EF4-FFF2-40B4-BE49-F238E27FC236}">
                <a16:creationId xmlns:a16="http://schemas.microsoft.com/office/drawing/2014/main" id="{B8CBC856-A31F-40C2-B7EA-91B860D3066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69448" y="6356350"/>
            <a:ext cx="2592594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2/11/20XX</a:t>
            </a:r>
            <a:endParaRPr lang="en-US" dirty="0"/>
          </a:p>
        </p:txBody>
      </p:sp>
      <p:sp>
        <p:nvSpPr>
          <p:cNvPr id="15" name="Slide Number Placeholder 10">
            <a:extLst>
              <a:ext uri="{FF2B5EF4-FFF2-40B4-BE49-F238E27FC236}">
                <a16:creationId xmlns:a16="http://schemas.microsoft.com/office/drawing/2014/main" id="{966FFB51-C55B-469E-B3C6-1A6369920B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19012" y="6356350"/>
            <a:ext cx="672354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53D7EE4-1EDB-42FD-B6B7-A82C9F31F0F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09773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9532E3-D7C6-2DE3-1C0B-5CEC1BDE18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F7BD5EA-C9DA-0F39-345F-0C6D128C4C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3CD060-0D63-029D-96A6-B666895C1A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00535-B034-4295-8069-3E5406C089D7}" type="datetimeFigureOut">
              <a:rPr lang="en-US" smtClean="0"/>
              <a:t>3/17/2024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DBF457-382D-0D2D-D209-5B97EB5906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029694-C0E1-7629-4F98-CAA4EB1788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2A8CF-755A-4084-8B8A-94F579275F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7905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8AACE7-1931-96EF-3336-3A50D1B997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86C025-92DC-087E-179F-0B8B1CDC84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070FC9-3170-99E3-7BE8-97B658BE1A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00535-B034-4295-8069-3E5406C089D7}" type="datetimeFigureOut">
              <a:rPr lang="en-US" smtClean="0"/>
              <a:t>3/17/2024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12C24C-9F86-32E7-80CB-26C0E1D95C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95B8EE-664D-E812-A78B-5E45AD82AB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2A8CF-755A-4084-8B8A-94F579275F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9502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C2BBF6-D4E7-17B1-733F-ED8C3193C6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AB031A-AD1A-F366-7A04-C507EE154C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6AF2F4-00BE-FEB2-8CB9-DFC990E428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00535-B034-4295-8069-3E5406C089D7}" type="datetimeFigureOut">
              <a:rPr lang="en-US" smtClean="0"/>
              <a:t>3/17/2024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C297BD-965C-9381-9251-8642B10CE2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185345-F490-0629-2D81-FE97221F5A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2A8CF-755A-4084-8B8A-94F579275F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1716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8AF167-334E-3B18-92F4-B3D9C13982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00F806-18C3-DB7A-B8D4-27D3A1D2C1F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E334F8F-19ED-2D34-BA7B-3E75FE4D48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32420FE-2843-8AF6-5450-D99B2CBDF6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00535-B034-4295-8069-3E5406C089D7}" type="datetimeFigureOut">
              <a:rPr lang="en-US" smtClean="0"/>
              <a:t>3/17/2024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9848E4-838B-AF99-E2DD-7B3CC0EA15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AE0CB5E-F86C-BB6E-D095-D99C01EEC3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2A8CF-755A-4084-8B8A-94F579275F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53478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2509F6-95F7-FD22-B50D-A7241F2A5E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CC1D0B-4833-E2C7-EF79-587F08D536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0DA3C73-7CCC-F7EC-3B03-A89AF4C7C5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D48F848-7792-4477-38D3-C3436967EBD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4C6BBC8-7BAF-0F37-F625-DD0B3C0BC0D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97C8246-DA5E-87E4-6987-D30E145418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00535-B034-4295-8069-3E5406C089D7}" type="datetimeFigureOut">
              <a:rPr lang="en-US" smtClean="0"/>
              <a:t>3/17/2024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CE7326E-2733-D2CF-5826-22F39F4029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5CD5EFF-D72C-3C37-AA9B-1F2D41E796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2A8CF-755A-4084-8B8A-94F579275F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41821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F99CB3-9651-192B-7844-FEEB4ECCBA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FC14ACE-56E9-3EA3-70A8-C6253BC183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00535-B034-4295-8069-3E5406C089D7}" type="datetimeFigureOut">
              <a:rPr lang="en-US" smtClean="0"/>
              <a:t>3/17/2024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0D1517B-F993-46A5-BCC0-90C6080CAA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52F360B-AADE-54E9-41D7-AF7B03AACB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2A8CF-755A-4084-8B8A-94F579275F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565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8695A76E-1EF3-4F47-9E87-6FCAB7D5DF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04846" y="860615"/>
            <a:ext cx="5922279" cy="1272986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4000"/>
              <a:t>Click to edit Master title style</a:t>
            </a:r>
            <a:endParaRPr lang="en-US" sz="4000" dirty="0"/>
          </a:p>
        </p:txBody>
      </p:sp>
      <p:sp>
        <p:nvSpPr>
          <p:cNvPr id="18" name="Picture Placeholder 16">
            <a:extLst>
              <a:ext uri="{FF2B5EF4-FFF2-40B4-BE49-F238E27FC236}">
                <a16:creationId xmlns:a16="http://schemas.microsoft.com/office/drawing/2014/main" id="{EAD023B5-9ABC-4D4A-A1AD-D4D83D662192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-1" y="1"/>
            <a:ext cx="4876799" cy="68580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Insert photo here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0AFB647-646C-4130-9EF5-C19C686B18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5715000" y="738013"/>
            <a:ext cx="5676900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A09D5546-AD01-4B29-B174-EDA7105100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66943" y="2133600"/>
            <a:ext cx="6005933" cy="37744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8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5C0A0972-FD9A-4E9D-A0A3-BD0AF8C7B7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5715000" y="6134100"/>
            <a:ext cx="56769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F3B2F557-7BE5-4154-A82F-928EE54A58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15383" y="6356350"/>
            <a:ext cx="4539727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effectLst/>
              </a:defRPr>
            </a:lvl1pPr>
          </a:lstStyle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14" name="Date Placeholder 3">
            <a:extLst>
              <a:ext uri="{FF2B5EF4-FFF2-40B4-BE49-F238E27FC236}">
                <a16:creationId xmlns:a16="http://schemas.microsoft.com/office/drawing/2014/main" id="{DE54A7E3-1026-464C-BB67-2D7F714067E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69448" y="6356350"/>
            <a:ext cx="2592594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2/11/20XX</a:t>
            </a:r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F1723F54-B646-4D12-AEA1-08269C2547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19012" y="6356350"/>
            <a:ext cx="672354" cy="365125"/>
          </a:xfrm>
          <a:prstGeom prst="rect">
            <a:avLst/>
          </a:prstGeom>
        </p:spPr>
        <p:txBody>
          <a:bodyPr/>
          <a:lstStyle/>
          <a:p>
            <a:fld id="{E30AF5A0-43BB-4336-8627-9123B9144D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64857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629655C-9BE7-8853-2676-BA672FAC9B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00535-B034-4295-8069-3E5406C089D7}" type="datetimeFigureOut">
              <a:rPr lang="en-US" smtClean="0"/>
              <a:t>3/17/2024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E433230-0579-C987-2965-3B5163DFD9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C6B139D-C7FC-9185-737F-8D986F482A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2A8CF-755A-4084-8B8A-94F579275F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40724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3EFABA-A74D-F6DE-224A-6B37F8BDEA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886358-9FD0-20B7-FCFE-5E1D3AC1D6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3927E3D-DACE-0A12-62A4-2376EBCFA7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913451-9A76-7115-5762-74B437941D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00535-B034-4295-8069-3E5406C089D7}" type="datetimeFigureOut">
              <a:rPr lang="en-US" smtClean="0"/>
              <a:t>3/17/2024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E2B38F-C030-3E27-AFC8-D42D5D3609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3F3E7E9-8586-7925-2033-D3403669DF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2A8CF-755A-4084-8B8A-94F579275F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35154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1F3AFA-4870-979E-91F1-A0AC40BC1C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B8E4F19-F328-EBE1-853D-1E0D735C31A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308FE72-4032-96EB-46AC-381D9D0A36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70C3B0-9EBA-1EEA-7A27-0BE93CA44B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00535-B034-4295-8069-3E5406C089D7}" type="datetimeFigureOut">
              <a:rPr lang="en-US" smtClean="0"/>
              <a:t>3/17/2024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6DB8E1-AF55-CA18-0D49-61E9FA4F93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2C0D56-12B9-192B-C101-FEA681F630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2A8CF-755A-4084-8B8A-94F579275F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38997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297B5F-9078-6CD7-6D90-91080F1185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5EA965D-F69E-D4BA-38C7-0D33E608F8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C3E827-A544-04AE-073E-41D4EFC1AA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00535-B034-4295-8069-3E5406C089D7}" type="datetimeFigureOut">
              <a:rPr lang="en-US" smtClean="0"/>
              <a:t>3/17/2024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B58A3F-BBA7-A7D9-D389-A1762E7A8F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128E0D-BDC6-0F8D-CB07-95FAAB280D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2A8CF-755A-4084-8B8A-94F579275F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73172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102CD06-96D2-4B3F-2258-289D090AABC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A91E62B-CCA2-563A-0622-38D2C701E8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B61731-467F-DC8A-BFD8-F46D81E50E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00535-B034-4295-8069-3E5406C089D7}" type="datetimeFigureOut">
              <a:rPr lang="en-US" smtClean="0"/>
              <a:t>3/17/2024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79F885-324E-EBA3-97E0-77E90364F5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1929D1-F01B-1C49-B4FB-FFEBBC4B52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2A8CF-755A-4084-8B8A-94F579275F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5858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du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9">
            <a:extLst>
              <a:ext uri="{FF2B5EF4-FFF2-40B4-BE49-F238E27FC236}">
                <a16:creationId xmlns:a16="http://schemas.microsoft.com/office/drawing/2014/main" id="{C8837BA0-445B-4D04-ADA9-C65084B15F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0099" y="904730"/>
            <a:ext cx="4152900" cy="165259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ontent Placeholder 10">
            <a:extLst>
              <a:ext uri="{FF2B5EF4-FFF2-40B4-BE49-F238E27FC236}">
                <a16:creationId xmlns:a16="http://schemas.microsoft.com/office/drawing/2014/main" id="{0CFA4CCF-323F-4998-B6BF-56207329CD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33975" y="952368"/>
            <a:ext cx="6257926" cy="177389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8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DFFFF70A-3EED-4002-B2F8-FB8301C80C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800100" y="6142781"/>
            <a:ext cx="105918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Picture Placeholder 17">
            <a:extLst>
              <a:ext uri="{FF2B5EF4-FFF2-40B4-BE49-F238E27FC236}">
                <a16:creationId xmlns:a16="http://schemas.microsoft.com/office/drawing/2014/main" id="{DD78C1EE-0224-4362-B796-4CC7B06992BD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800099" y="3048000"/>
            <a:ext cx="5133990" cy="2737531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Insert photo here</a:t>
            </a:r>
          </a:p>
        </p:txBody>
      </p:sp>
      <p:sp>
        <p:nvSpPr>
          <p:cNvPr id="21" name="Picture Placeholder 17">
            <a:extLst>
              <a:ext uri="{FF2B5EF4-FFF2-40B4-BE49-F238E27FC236}">
                <a16:creationId xmlns:a16="http://schemas.microsoft.com/office/drawing/2014/main" id="{2C1748F4-2D05-4407-8CB0-D854F9602DA3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209621" y="3048000"/>
            <a:ext cx="5182278" cy="2737531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Insert photo here</a:t>
            </a:r>
          </a:p>
        </p:txBody>
      </p:sp>
      <p:sp>
        <p:nvSpPr>
          <p:cNvPr id="14" name="Footer Placeholder 7">
            <a:extLst>
              <a:ext uri="{FF2B5EF4-FFF2-40B4-BE49-F238E27FC236}">
                <a16:creationId xmlns:a16="http://schemas.microsoft.com/office/drawing/2014/main" id="{59837BA4-E3C3-4F0D-A113-75128BC03E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15383" y="6356350"/>
            <a:ext cx="4539727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15" name="Date Placeholder 1">
            <a:extLst>
              <a:ext uri="{FF2B5EF4-FFF2-40B4-BE49-F238E27FC236}">
                <a16:creationId xmlns:a16="http://schemas.microsoft.com/office/drawing/2014/main" id="{5DA65157-50C9-4A85-912D-6DC9A606192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69448" y="6356350"/>
            <a:ext cx="2592594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2/11/20XX</a:t>
            </a:r>
          </a:p>
        </p:txBody>
      </p:sp>
      <p:sp>
        <p:nvSpPr>
          <p:cNvPr id="16" name="Slide Number Placeholder 6">
            <a:extLst>
              <a:ext uri="{FF2B5EF4-FFF2-40B4-BE49-F238E27FC236}">
                <a16:creationId xmlns:a16="http://schemas.microsoft.com/office/drawing/2014/main" id="{9DE415B0-F0C3-4971-8C76-0D54D6407C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19012" y="6356350"/>
            <a:ext cx="672354" cy="365125"/>
          </a:xfrm>
          <a:prstGeom prst="rect">
            <a:avLst/>
          </a:prstGeom>
        </p:spPr>
        <p:txBody>
          <a:bodyPr/>
          <a:lstStyle/>
          <a:p>
            <a:fld id="{A53D7EE4-1EDB-42FD-B6B7-A82C9F31F0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2096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Brea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0">
            <a:extLst>
              <a:ext uri="{FF2B5EF4-FFF2-40B4-BE49-F238E27FC236}">
                <a16:creationId xmlns:a16="http://schemas.microsoft.com/office/drawing/2014/main" id="{6DC3399C-8B0E-4D7D-A955-FB1F37CF36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4643" y="871758"/>
            <a:ext cx="5227171" cy="387114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Subtitle 11">
            <a:extLst>
              <a:ext uri="{FF2B5EF4-FFF2-40B4-BE49-F238E27FC236}">
                <a16:creationId xmlns:a16="http://schemas.microsoft.com/office/drawing/2014/main" id="{13C3C1EB-2C5B-4710-893A-9DD6284D5C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95325" y="4785543"/>
            <a:ext cx="4857857" cy="100565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/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30" name="Picture Placeholder 28">
            <a:extLst>
              <a:ext uri="{FF2B5EF4-FFF2-40B4-BE49-F238E27FC236}">
                <a16:creationId xmlns:a16="http://schemas.microsoft.com/office/drawing/2014/main" id="{E335E712-C7FD-4BAC-B89C-58AF6594A4E7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515100" y="0"/>
            <a:ext cx="5676900" cy="68580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Insert photo here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51E8A8BA-B48F-4CEA-A820-8955D55D05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800100" y="723900"/>
            <a:ext cx="4914900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D894FBB1-EC2B-4CAB-AE4E-A7A156244F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800100" y="6134100"/>
            <a:ext cx="49149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635550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2">
            <a:extLst>
              <a:ext uri="{FF2B5EF4-FFF2-40B4-BE49-F238E27FC236}">
                <a16:creationId xmlns:a16="http://schemas.microsoft.com/office/drawing/2014/main" id="{9D49AB0A-D330-4415-9B9C-C769A852DF2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325" y="888999"/>
            <a:ext cx="10798176" cy="105191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r>
              <a:rPr lang="en-US" dirty="0" err="1"/>
              <a:t>ClICK</a:t>
            </a:r>
            <a:r>
              <a:rPr lang="en-US" dirty="0"/>
              <a:t> TO ADD TITLE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37EFB8CD-537B-4E5E-8F93-82EED2C841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9751536" y="723900"/>
            <a:ext cx="1638300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0CA687-1C2C-48EE-99B9-EC8CF30289F1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335088" y="1995488"/>
            <a:ext cx="9521825" cy="40513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Click to add content</a:t>
            </a:r>
          </a:p>
        </p:txBody>
      </p:sp>
      <p:sp>
        <p:nvSpPr>
          <p:cNvPr id="19" name="Footer Placeholder 9">
            <a:extLst>
              <a:ext uri="{FF2B5EF4-FFF2-40B4-BE49-F238E27FC236}">
                <a16:creationId xmlns:a16="http://schemas.microsoft.com/office/drawing/2014/main" id="{8135C37F-29C2-41B0-B777-64FAC1F70F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15383" y="6356350"/>
            <a:ext cx="4539727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20" name="Date Placeholder 8">
            <a:extLst>
              <a:ext uri="{FF2B5EF4-FFF2-40B4-BE49-F238E27FC236}">
                <a16:creationId xmlns:a16="http://schemas.microsoft.com/office/drawing/2014/main" id="{FAC325DA-0D81-49D1-BDBC-680AF5D62C7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69448" y="6356350"/>
            <a:ext cx="2592594" cy="365125"/>
          </a:xfrm>
        </p:spPr>
        <p:txBody>
          <a:bodyPr/>
          <a:lstStyle/>
          <a:p>
            <a:r>
              <a:rPr lang="en-US"/>
              <a:t>2/11/20XX</a:t>
            </a:r>
          </a:p>
        </p:txBody>
      </p:sp>
      <p:sp>
        <p:nvSpPr>
          <p:cNvPr id="21" name="Slide Number Placeholder 10">
            <a:extLst>
              <a:ext uri="{FF2B5EF4-FFF2-40B4-BE49-F238E27FC236}">
                <a16:creationId xmlns:a16="http://schemas.microsoft.com/office/drawing/2014/main" id="{13980C1F-6344-4AC2-8573-0D9F35314B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19012" y="6356350"/>
            <a:ext cx="672354" cy="365125"/>
          </a:xfrm>
        </p:spPr>
        <p:txBody>
          <a:bodyPr/>
          <a:lstStyle/>
          <a:p>
            <a:fld id="{0303F77D-1BEF-481A-B8C1-15974ED46E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2756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>
            <a:extLst>
              <a:ext uri="{FF2B5EF4-FFF2-40B4-BE49-F238E27FC236}">
                <a16:creationId xmlns:a16="http://schemas.microsoft.com/office/drawing/2014/main" id="{D5221BF9-9559-4D62-ADC6-2362970143F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325" y="888999"/>
            <a:ext cx="10798176" cy="105191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r>
              <a:rPr lang="en-US" dirty="0" err="1"/>
              <a:t>ClICK</a:t>
            </a:r>
            <a:r>
              <a:rPr lang="en-US" dirty="0"/>
              <a:t> TO ADD TITLE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7FB4C3E1-495D-437D-A1DB-87F3028BBA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9751536" y="723900"/>
            <a:ext cx="1638300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6AAB131D-0F50-4923-96D1-8C59A3D8EEC3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762875" y="2386654"/>
            <a:ext cx="8663075" cy="331089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Click to add content</a:t>
            </a:r>
          </a:p>
        </p:txBody>
      </p:sp>
      <p:sp>
        <p:nvSpPr>
          <p:cNvPr id="8" name="Footer Placeholder 9">
            <a:extLst>
              <a:ext uri="{FF2B5EF4-FFF2-40B4-BE49-F238E27FC236}">
                <a16:creationId xmlns:a16="http://schemas.microsoft.com/office/drawing/2014/main" id="{F30DBE8A-9D17-4F79-86F8-9FEA11DF06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15383" y="6356350"/>
            <a:ext cx="4539727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FC9023F8-E1A8-4C1E-B745-6658DCD6718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69448" y="6356350"/>
            <a:ext cx="2592594" cy="365125"/>
          </a:xfrm>
        </p:spPr>
        <p:txBody>
          <a:bodyPr/>
          <a:lstStyle/>
          <a:p>
            <a:r>
              <a:rPr lang="en-US"/>
              <a:t>2/11/20XX</a:t>
            </a:r>
          </a:p>
        </p:txBody>
      </p:sp>
      <p:sp>
        <p:nvSpPr>
          <p:cNvPr id="10" name="Slide Number Placeholder 10">
            <a:extLst>
              <a:ext uri="{FF2B5EF4-FFF2-40B4-BE49-F238E27FC236}">
                <a16:creationId xmlns:a16="http://schemas.microsoft.com/office/drawing/2014/main" id="{E51CCEBF-A77A-4DDA-94D4-73646D5522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19012" y="6356350"/>
            <a:ext cx="672354" cy="365125"/>
          </a:xfrm>
        </p:spPr>
        <p:txBody>
          <a:bodyPr/>
          <a:lstStyle/>
          <a:p>
            <a:fld id="{0303F77D-1BEF-481A-B8C1-15974ED46E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0947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icture Placeholder 16">
            <a:extLst>
              <a:ext uri="{FF2B5EF4-FFF2-40B4-BE49-F238E27FC236}">
                <a16:creationId xmlns:a16="http://schemas.microsoft.com/office/drawing/2014/main" id="{6371D84D-B708-4A20-8D50-CDA4E3EC6F9C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12192000" cy="6858000"/>
          </a:xfrm>
          <a:custGeom>
            <a:avLst/>
            <a:gdLst>
              <a:gd name="connsiteX0" fmla="*/ 800476 w 12192000"/>
              <a:gd name="connsiteY0" fmla="*/ 6126480 h 6858000"/>
              <a:gd name="connsiteX1" fmla="*/ 800476 w 12192000"/>
              <a:gd name="connsiteY1" fmla="*/ 6144768 h 6858000"/>
              <a:gd name="connsiteX2" fmla="*/ 11407516 w 12192000"/>
              <a:gd name="connsiteY2" fmla="*/ 6144768 h 6858000"/>
              <a:gd name="connsiteX3" fmla="*/ 11407516 w 12192000"/>
              <a:gd name="connsiteY3" fmla="*/ 6126480 h 6858000"/>
              <a:gd name="connsiteX4" fmla="*/ 800476 w 12192000"/>
              <a:gd name="connsiteY4" fmla="*/ 701040 h 6858000"/>
              <a:gd name="connsiteX5" fmla="*/ 800476 w 12192000"/>
              <a:gd name="connsiteY5" fmla="*/ 746759 h 6858000"/>
              <a:gd name="connsiteX6" fmla="*/ 11407516 w 12192000"/>
              <a:gd name="connsiteY6" fmla="*/ 746759 h 6858000"/>
              <a:gd name="connsiteX7" fmla="*/ 11407516 w 12192000"/>
              <a:gd name="connsiteY7" fmla="*/ 701040 h 6858000"/>
              <a:gd name="connsiteX8" fmla="*/ 0 w 12192000"/>
              <a:gd name="connsiteY8" fmla="*/ 0 h 6858000"/>
              <a:gd name="connsiteX9" fmla="*/ 12192000 w 12192000"/>
              <a:gd name="connsiteY9" fmla="*/ 0 h 6858000"/>
              <a:gd name="connsiteX10" fmla="*/ 12192000 w 12192000"/>
              <a:gd name="connsiteY10" fmla="*/ 6858000 h 6858000"/>
              <a:gd name="connsiteX11" fmla="*/ 0 w 12192000"/>
              <a:gd name="connsiteY11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2192000" h="6858000">
                <a:moveTo>
                  <a:pt x="800476" y="6126480"/>
                </a:moveTo>
                <a:lnTo>
                  <a:pt x="800476" y="6144768"/>
                </a:lnTo>
                <a:lnTo>
                  <a:pt x="11407516" y="6144768"/>
                </a:lnTo>
                <a:lnTo>
                  <a:pt x="11407516" y="6126480"/>
                </a:lnTo>
                <a:close/>
                <a:moveTo>
                  <a:pt x="800476" y="701040"/>
                </a:moveTo>
                <a:lnTo>
                  <a:pt x="800476" y="746759"/>
                </a:lnTo>
                <a:lnTo>
                  <a:pt x="11407516" y="746759"/>
                </a:lnTo>
                <a:lnTo>
                  <a:pt x="11407516" y="701040"/>
                </a:ln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Insert photo here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1A03AD3-C316-411C-9844-6C8D950DC40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601766" y="1837677"/>
            <a:ext cx="4930901" cy="2334828"/>
          </a:xfrm>
          <a:prstGeom prst="rect">
            <a:avLst/>
          </a:prstGeom>
        </p:spPr>
        <p:txBody>
          <a:bodyPr/>
          <a:lstStyle>
            <a:lvl1pPr algn="r">
              <a:defRPr cap="none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/>
              <a:t>Insert text here</a:t>
            </a:r>
          </a:p>
        </p:txBody>
      </p:sp>
      <p:sp>
        <p:nvSpPr>
          <p:cNvPr id="25" name="Subtitle 2">
            <a:extLst>
              <a:ext uri="{FF2B5EF4-FFF2-40B4-BE49-F238E27FC236}">
                <a16:creationId xmlns:a16="http://schemas.microsoft.com/office/drawing/2014/main" id="{F00A8C60-C81E-4C2C-AB11-00AE1AC04ECE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347532" y="4408305"/>
            <a:ext cx="5175797" cy="90942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 algn="r">
              <a:buNone/>
              <a:defRPr sz="28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sz="1800" dirty="0">
                <a:solidFill>
                  <a:schemeClr val="bg1"/>
                </a:solidFill>
              </a:rPr>
              <a:t>Insert subtitle here</a:t>
            </a:r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9F7D24C8-FDC6-4FCE-85C6-520D646938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15383" y="6356350"/>
            <a:ext cx="4539727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15" name="Date Placeholder 3">
            <a:extLst>
              <a:ext uri="{FF2B5EF4-FFF2-40B4-BE49-F238E27FC236}">
                <a16:creationId xmlns:a16="http://schemas.microsoft.com/office/drawing/2014/main" id="{450E2155-DD21-4098-82EF-B19C466B239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69448" y="6356350"/>
            <a:ext cx="2592594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/>
              <a:t>2/11/20XX</a:t>
            </a:r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130CB194-35B9-4229-9CFE-5C3B911EC2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19012" y="6356350"/>
            <a:ext cx="672354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fld id="{A2AE2B76-F97F-4BE2-8670-72276A5F21A5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EBDF219B-DD0E-4D26-8B59-3FE43A2525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800476" y="723900"/>
            <a:ext cx="10610474" cy="0"/>
          </a:xfrm>
          <a:prstGeom prst="line">
            <a:avLst/>
          </a:prstGeom>
          <a:ln w="44450">
            <a:solidFill>
              <a:srgbClr val="FFFFFF"/>
            </a:solidFill>
          </a:ln>
          <a:effectLst>
            <a:outerShdw blurRad="50800" dist="25400" dir="2700000" sx="99000" sy="99000" algn="tl" rotWithShape="0">
              <a:prstClr val="black">
                <a:alpha val="2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73180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2">
            <a:extLst>
              <a:ext uri="{FF2B5EF4-FFF2-40B4-BE49-F238E27FC236}">
                <a16:creationId xmlns:a16="http://schemas.microsoft.com/office/drawing/2014/main" id="{1DFFB204-6AE4-4FC9-9B60-312D7206B0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5325" y="888999"/>
            <a:ext cx="10798176" cy="1051914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9254F317-DDB0-4841-A973-FFC12960827B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390669" y="1789993"/>
            <a:ext cx="11407487" cy="43513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Click to add content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E7B3A45C-71C1-4ADC-89E0-AF6924CA17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800100" y="723900"/>
            <a:ext cx="1638300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Footer Placeholder 9">
            <a:extLst>
              <a:ext uri="{FF2B5EF4-FFF2-40B4-BE49-F238E27FC236}">
                <a16:creationId xmlns:a16="http://schemas.microsoft.com/office/drawing/2014/main" id="{B9239148-0308-46C3-9FF0-4027CC8E85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15383" y="6356350"/>
            <a:ext cx="4539727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13" name="Date Placeholder 8">
            <a:extLst>
              <a:ext uri="{FF2B5EF4-FFF2-40B4-BE49-F238E27FC236}">
                <a16:creationId xmlns:a16="http://schemas.microsoft.com/office/drawing/2014/main" id="{774C5953-38DD-4451-A5AA-9A578D59365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69448" y="6356350"/>
            <a:ext cx="2592594" cy="365125"/>
          </a:xfrm>
        </p:spPr>
        <p:txBody>
          <a:bodyPr/>
          <a:lstStyle/>
          <a:p>
            <a:r>
              <a:rPr lang="en-US"/>
              <a:t>2/11/20XX</a:t>
            </a:r>
          </a:p>
        </p:txBody>
      </p:sp>
      <p:sp>
        <p:nvSpPr>
          <p:cNvPr id="14" name="Slide Number Placeholder 10">
            <a:extLst>
              <a:ext uri="{FF2B5EF4-FFF2-40B4-BE49-F238E27FC236}">
                <a16:creationId xmlns:a16="http://schemas.microsoft.com/office/drawing/2014/main" id="{39D06D66-ACB3-4B9C-B4EB-FC3EC5BD75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19012" y="6356350"/>
            <a:ext cx="672354" cy="365125"/>
          </a:xfrm>
        </p:spPr>
        <p:txBody>
          <a:bodyPr/>
          <a:lstStyle/>
          <a:p>
            <a:fld id="{0303F77D-1BEF-481A-B8C1-15974ED46E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22029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me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2">
            <a:extLst>
              <a:ext uri="{FF2B5EF4-FFF2-40B4-BE49-F238E27FC236}">
                <a16:creationId xmlns:a16="http://schemas.microsoft.com/office/drawing/2014/main" id="{BCC9BE23-A0EC-4866-A7A4-FD7255EF8F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5325" y="888999"/>
            <a:ext cx="10798176" cy="1051914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203BC10E-3DDD-4EC5-BD6D-D8D180BF39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800100" y="723900"/>
            <a:ext cx="1638300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1FD4AD3C-6727-49EE-9625-F87A6B8AE0B7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695326" y="1940913"/>
            <a:ext cx="10798176" cy="402158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Click to add content</a:t>
            </a:r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4489FA96-DDCF-4A83-91EB-4F5F6179F0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15383" y="6356350"/>
            <a:ext cx="4539727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11" name="Date Placeholder 8">
            <a:extLst>
              <a:ext uri="{FF2B5EF4-FFF2-40B4-BE49-F238E27FC236}">
                <a16:creationId xmlns:a16="http://schemas.microsoft.com/office/drawing/2014/main" id="{F7CC7848-0B2C-4FBE-96B0-0717CC5A9FF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69448" y="6356350"/>
            <a:ext cx="2592594" cy="365125"/>
          </a:xfrm>
        </p:spPr>
        <p:txBody>
          <a:bodyPr/>
          <a:lstStyle/>
          <a:p>
            <a:r>
              <a:rPr lang="en-US"/>
              <a:t>2/11/20XX</a:t>
            </a:r>
          </a:p>
        </p:txBody>
      </p:sp>
      <p:sp>
        <p:nvSpPr>
          <p:cNvPr id="12" name="Slide Number Placeholder 10">
            <a:extLst>
              <a:ext uri="{FF2B5EF4-FFF2-40B4-BE49-F238E27FC236}">
                <a16:creationId xmlns:a16="http://schemas.microsoft.com/office/drawing/2014/main" id="{4CD16377-DD1B-4262-BDAE-760577F5B8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19012" y="6356350"/>
            <a:ext cx="672354" cy="365125"/>
          </a:xfrm>
        </p:spPr>
        <p:txBody>
          <a:bodyPr/>
          <a:lstStyle/>
          <a:p>
            <a:fld id="{0303F77D-1BEF-481A-B8C1-15974ED46E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0668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DD1378-7C96-4079-B44C-3D86B465759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69448" y="6356350"/>
            <a:ext cx="25925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2/11/20XX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9B6B78-577F-43F5-BAEE-BF72484C985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15383" y="6356350"/>
            <a:ext cx="45397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CC75B8-AF8F-4D8A-9B3D-D1951A64BA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919012" y="6356350"/>
            <a:ext cx="6723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/>
                </a:solidFill>
              </a:defRPr>
            </a:lvl1pPr>
          </a:lstStyle>
          <a:p>
            <a:fld id="{C3DB2ADC-AF19-4574-8C10-79B5B04FCA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64708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hdr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000" kern="1200" cap="all" spc="3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  <p15:guide id="3" orient="horz" pos="672">
          <p15:clr>
            <a:srgbClr val="F26B43"/>
          </p15:clr>
        </p15:guide>
        <p15:guide id="4" orient="horz" pos="912">
          <p15:clr>
            <a:srgbClr val="F26B43"/>
          </p15:clr>
        </p15:guide>
        <p15:guide id="5" pos="7176">
          <p15:clr>
            <a:srgbClr val="F26B43"/>
          </p15:clr>
        </p15:guide>
        <p15:guide id="6" pos="504">
          <p15:clr>
            <a:srgbClr val="F26B43"/>
          </p15:clr>
        </p15:guide>
        <p15:guide id="7" orient="horz" pos="3864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C1455C7-E020-D46B-48DD-BE77F1E1AE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BCD2F2-AE66-0A88-415C-2A10CE0F76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86A7CB-3FEE-AD0C-1528-3E88F7BE5C7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500535-B034-4295-8069-3E5406C089D7}" type="datetimeFigureOut">
              <a:rPr lang="en-US" smtClean="0"/>
              <a:t>3/17/2024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12D889-81BD-86C1-CF68-66A2D4BC7BC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3D9DAF-D010-0DE1-342B-62E24BC5585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B2A8CF-755A-4084-8B8A-94F579275F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744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5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F64F9B95-9045-48D2-B9F3-2927E98F54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00100" y="723900"/>
            <a:ext cx="10591800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085AA86F-6A4D-4BCB-A045-D992CDC295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00100" y="6142781"/>
            <a:ext cx="105918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id="{33E93247-6229-44AB-A550-739E971E69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82EC0F1-EDFB-0F35-E29E-E4D1DBD657FD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6" name="Rectangle 25">
            <a:extLst>
              <a:ext uri="{FF2B5EF4-FFF2-40B4-BE49-F238E27FC236}">
                <a16:creationId xmlns:a16="http://schemas.microsoft.com/office/drawing/2014/main" id="{6BB6B482-ACCA-4938-8AEA-49D525C172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46905" y="46904"/>
            <a:ext cx="6865150" cy="6771342"/>
          </a:xfrm>
          <a:prstGeom prst="rect">
            <a:avLst/>
          </a:prstGeom>
          <a:gradFill>
            <a:gsLst>
              <a:gs pos="42000">
                <a:srgbClr val="000000">
                  <a:alpha val="18000"/>
                </a:srgbClr>
              </a:gs>
              <a:gs pos="0">
                <a:srgbClr val="000000">
                  <a:alpha val="0"/>
                </a:srgbClr>
              </a:gs>
              <a:gs pos="100000">
                <a:srgbClr val="000000">
                  <a:alpha val="39000"/>
                </a:srgb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EE2E603F-4A95-4FE8-BB06-211DFD75DB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00100" y="723900"/>
            <a:ext cx="1638300" cy="0"/>
          </a:xfrm>
          <a:prstGeom prst="line">
            <a:avLst/>
          </a:prstGeom>
          <a:ln w="44450">
            <a:solidFill>
              <a:srgbClr val="FFFFFF"/>
            </a:solidFill>
          </a:ln>
          <a:effectLst>
            <a:outerShdw blurRad="50800" dist="38100" dir="2700000" algn="tl" rotWithShape="0">
              <a:prstClr val="black">
                <a:alpha val="13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Date Placeholder 12">
            <a:extLst>
              <a:ext uri="{FF2B5EF4-FFF2-40B4-BE49-F238E27FC236}">
                <a16:creationId xmlns:a16="http://schemas.microsoft.com/office/drawing/2014/main" id="{45AFAF69-5D6F-4166-B2FC-05200C96FDA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69448" y="6356350"/>
            <a:ext cx="2592594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dirty="0">
                <a:solidFill>
                  <a:srgbClr val="FFFFFF"/>
                </a:solidFill>
              </a:rPr>
              <a:t>1/7/2024</a:t>
            </a:r>
          </a:p>
        </p:txBody>
      </p:sp>
      <p:sp>
        <p:nvSpPr>
          <p:cNvPr id="14" name="Footer Placeholder 13">
            <a:extLst>
              <a:ext uri="{FF2B5EF4-FFF2-40B4-BE49-F238E27FC236}">
                <a16:creationId xmlns:a16="http://schemas.microsoft.com/office/drawing/2014/main" id="{83FEE5BC-EED2-4EF4-B7FA-AE6EC78B15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15383" y="6356350"/>
            <a:ext cx="4539727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kern="1200" dirty="0">
                <a:solidFill>
                  <a:srgbClr val="FFFFFF"/>
                </a:solidFill>
                <a:latin typeface="+mj-lt"/>
                <a:ea typeface="+mn-ea"/>
                <a:cs typeface="+mn-cs"/>
              </a:rPr>
              <a:t>HARMONY</a:t>
            </a:r>
          </a:p>
        </p:txBody>
      </p:sp>
      <p:sp>
        <p:nvSpPr>
          <p:cNvPr id="15" name="Slide Number Placeholder 14">
            <a:extLst>
              <a:ext uri="{FF2B5EF4-FFF2-40B4-BE49-F238E27FC236}">
                <a16:creationId xmlns:a16="http://schemas.microsoft.com/office/drawing/2014/main" id="{CBB275C9-F7C1-4307-93A0-9B5BB9B01F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19012" y="6356350"/>
            <a:ext cx="672354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fld id="{0303F77D-1BEF-481A-B8C1-15974ED46EB7}" type="slidenum">
              <a:rPr lang="en-US">
                <a:solidFill>
                  <a:srgbClr val="FFFFFF"/>
                </a:solidFill>
              </a:rPr>
              <a:pPr>
                <a:lnSpc>
                  <a:spcPct val="90000"/>
                </a:lnSpc>
                <a:spcAft>
                  <a:spcPts val="600"/>
                </a:spcAft>
              </a:pPr>
              <a:t>1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825410EF-BA1A-08D8-F942-DF8795F688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84403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6FC4DC7-A303-150A-6870-0C636B78512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F45671-9470-7DA7-F545-2010172499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Harmony in our lives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5F596D-C317-67BA-53B4-0DBE3CF1E5BF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r>
              <a:rPr lang="en-US" sz="8800" dirty="0">
                <a:latin typeface="Algerian" panose="04020705040A02060702" pitchFamily="82" charset="0"/>
              </a:rPr>
              <a:t>Luke 11:37-42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6BDB44E-BB6E-D075-FFF1-9247B06810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F2AEEC8-7410-8477-79D7-3236FDD89E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AD595F-5E47-3C46-35B8-3DA51E93E7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3F77D-1BEF-481A-B8C1-15974ED46EB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6792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24EA029-1309-AA73-290E-38A89365553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3A63FB-7544-7733-78C8-E11D27E991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Harmony in our lives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3D7557-92BB-BBD1-1D7E-A7C4BE23539F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r>
              <a:rPr lang="en-US" sz="8800" dirty="0">
                <a:latin typeface="Algerian" panose="04020705040A02060702" pitchFamily="82" charset="0"/>
              </a:rPr>
              <a:t>Romans 8:31-39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5BF482E-1CBD-9594-7FDC-8CC40D4F29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ECADDC-D4AD-CFC8-A94F-FB276DC9FD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C1A6FF-708E-3352-F701-1C01F2EF48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3F77D-1BEF-481A-B8C1-15974ED46EB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5086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" name="Picture 31">
            <a:extLst>
              <a:ext uri="{FF2B5EF4-FFF2-40B4-BE49-F238E27FC236}">
                <a16:creationId xmlns:a16="http://schemas.microsoft.com/office/drawing/2014/main" id="{D791B3ED-90F0-6F67-EED2-FC80312A2BAA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</a:blip>
          <a:srcRect r="2667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36" name="Rectangle 35">
            <a:extLst>
              <a:ext uri="{FF2B5EF4-FFF2-40B4-BE49-F238E27FC236}">
                <a16:creationId xmlns:a16="http://schemas.microsoft.com/office/drawing/2014/main" id="{B50AB553-2A96-4A92-96F2-93548E0969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10000">
                <a:schemeClr val="bg2">
                  <a:alpha val="68000"/>
                </a:schemeClr>
              </a:gs>
              <a:gs pos="85000">
                <a:schemeClr val="bg2">
                  <a:alpha val="97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D064C03-FAAA-9FCA-F523-199D2CE715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/>
              <a:t>Questions for reflection &amp; connection groups</a:t>
            </a:r>
          </a:p>
        </p:txBody>
      </p:sp>
      <p:graphicFrame>
        <p:nvGraphicFramePr>
          <p:cNvPr id="19" name="Content Placeholder 2">
            <a:extLst>
              <a:ext uri="{FF2B5EF4-FFF2-40B4-BE49-F238E27FC236}">
                <a16:creationId xmlns:a16="http://schemas.microsoft.com/office/drawing/2014/main" id="{CD51B658-303B-7586-2895-CD6B9F9A350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93992581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4217331314"/>
      </p:ext>
    </p:extLst>
  </p:cSld>
  <p:clrMapOvr>
    <a:masterClrMapping/>
  </p:clrMapOvr>
</p:sld>
</file>

<file path=ppt/theme/theme1.xml><?xml version="1.0" encoding="utf-8"?>
<a:theme xmlns:a="http://schemas.openxmlformats.org/drawingml/2006/main" name="ChronicleVTI">
  <a:themeElements>
    <a:clrScheme name="Chronicle">
      <a:dk1>
        <a:srgbClr val="000000"/>
      </a:dk1>
      <a:lt1>
        <a:srgbClr val="FFFFFF"/>
      </a:lt1>
      <a:dk2>
        <a:srgbClr val="1C1C32"/>
      </a:dk2>
      <a:lt2>
        <a:srgbClr val="F8F4F1"/>
      </a:lt2>
      <a:accent1>
        <a:srgbClr val="734B67"/>
      </a:accent1>
      <a:accent2>
        <a:srgbClr val="959EBB"/>
      </a:accent2>
      <a:accent3>
        <a:srgbClr val="596781"/>
      </a:accent3>
      <a:accent4>
        <a:srgbClr val="7F6E8C"/>
      </a:accent4>
      <a:accent5>
        <a:srgbClr val="DB9A8F"/>
      </a:accent5>
      <a:accent6>
        <a:srgbClr val="C29AB1"/>
      </a:accent6>
      <a:hlink>
        <a:srgbClr val="778BA2"/>
      </a:hlink>
      <a:folHlink>
        <a:srgbClr val="A27C99"/>
      </a:folHlink>
    </a:clrScheme>
    <a:fontScheme name="Custom 9">
      <a:majorFont>
        <a:latin typeface="Univers Condensed"/>
        <a:ea typeface=""/>
        <a:cs typeface=""/>
      </a:majorFont>
      <a:minorFont>
        <a:latin typeface="Calisto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hronicleVTI" id="{508E4D90-5116-4BF0-876B-3F422DD1F65F}" vid="{AA21DC3D-92A8-43A4-8358-ED428371CD5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_ip_UnifiedCompliancePolicyUIAction xmlns="http://schemas.microsoft.com/sharepoint/v3" xsi:nil="true"/>
    <Image xmlns="71af3243-3dd4-4a8d-8c0d-dd76da1f02a5">
      <Url xsi:nil="true"/>
      <Description xsi:nil="true"/>
    </Image>
    <_ip_UnifiedCompliancePolicyProperties xmlns="http://schemas.microsoft.com/sharepoint/v3" xsi:nil="true"/>
    <lcf76f155ced4ddcb4097134ff3c332f xmlns="71af3243-3dd4-4a8d-8c0d-dd76da1f02a5">
      <Terms xmlns="http://schemas.microsoft.com/office/infopath/2007/PartnerControls"/>
    </lcf76f155ced4ddcb4097134ff3c332f>
    <TaxCatchAll xmlns="230e9df3-be65-4c73-a93b-d1236ebd677e"/>
    <MediaServiceKeyPoints xmlns="71af3243-3dd4-4a8d-8c0d-dd76da1f02a5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8" ma:contentTypeDescription="Create a new document." ma:contentTypeScope="" ma:versionID="22a266b9fa9a230c5a512669d8b298c3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eddc33fff6b14141ee5c74a0d29ea6a1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  <xsd:element ref="ns1:_ip_UnifiedCompliancePolicyProperties" minOccurs="0"/>
                <xsd:element ref="ns1:_ip_UnifiedCompliancePolicyUIAction" minOccurs="0"/>
                <xsd:element ref="ns2:Image" minOccurs="0"/>
                <xsd:element ref="ns2:lcf76f155ced4ddcb4097134ff3c332f" minOccurs="0"/>
                <xsd:element ref="ns4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22" nillable="true" ma:displayName="Image" ma:format="Image" ma:internalName="Imag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lcf76f155ced4ddcb4097134ff3c332f" ma:index="24" nillable="true" ma:taxonomy="true" ma:internalName="lcf76f155ced4ddcb4097134ff3c332f" ma:taxonomyFieldName="MediaServiceAITags" ma:displayName="Image Tags" ma:readOnly="false" ma:fieldId="{5cf76f15-5ced-4ddc-b409-7134ff3c332f}" ma:taxonomyMulti="true" ma:sspId="e385fb40-52d4-4fae-9c5b-3e8ff8a5878e" ma:termSetId="09814cd3-568e-4e90-9814-8d621ff8fb84" ma:anchorId="00000000-0000-0000-0000-000000000000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5" nillable="true" ma:displayName="Taxonomy Catch All Column" ma:hidden="true" ma:list="{3f6bfcbc-3db3-4ae6-bd76-326f0798ad28}" ma:internalName="TaxCatchAll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E0F876D-ECAD-49DD-95DE-E4DA3D4E9CA1}">
  <ds:schemaRefs>
    <ds:schemaRef ds:uri="http://purl.org/dc/elements/1.1/"/>
    <ds:schemaRef ds:uri="http://schemas.microsoft.com/sharepoint/v3"/>
    <ds:schemaRef ds:uri="230e9df3-be65-4c73-a93b-d1236ebd677e"/>
    <ds:schemaRef ds:uri="http://schemas.microsoft.com/office/2006/documentManagement/types"/>
    <ds:schemaRef ds:uri="http://purl.org/dc/terms/"/>
    <ds:schemaRef ds:uri="16c05727-aa75-4e4a-9b5f-8a80a1165891"/>
    <ds:schemaRef ds:uri="http://schemas.microsoft.com/office/infopath/2007/PartnerControls"/>
    <ds:schemaRef ds:uri="http://purl.org/dc/dcmitype/"/>
    <ds:schemaRef ds:uri="http://schemas.openxmlformats.org/package/2006/metadata/core-properties"/>
    <ds:schemaRef ds:uri="71af3243-3dd4-4a8d-8c0d-dd76da1f02a5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4EC785CC-7DC7-486B-AC4F-90AD768E96A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59187C1-630C-405A-830B-EED062A49695}">
  <ds:schemaRefs>
    <ds:schemaRef ds:uri="http://schemas.microsoft.com/sharepoint/v3/contenttype/forms"/>
  </ds:schemaRefs>
</ds:datastoreItem>
</file>

<file path=docMetadata/LabelInfo.xml><?xml version="1.0" encoding="utf-8"?>
<clbl:labelList xmlns:clbl="http://schemas.microsoft.com/office/2020/mipLabelMetadata">
  <clbl:label id="{f42aa342-8706-4288-bd11-ebb85995028c}" enabled="1" method="Standard" siteId="{72f988bf-86f1-41af-91ab-2d7cd011db47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{EBA1F3BB-1195-469E-BC5F-3DC00D2B2ECB}tf67498733_win32</Template>
  <TotalTime>10796</TotalTime>
  <Words>74</Words>
  <Application>Microsoft Office PowerPoint</Application>
  <PresentationFormat>Widescreen</PresentationFormat>
  <Paragraphs>24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Algerian</vt:lpstr>
      <vt:lpstr>Arial</vt:lpstr>
      <vt:lpstr>Calibri</vt:lpstr>
      <vt:lpstr>Calibri Light</vt:lpstr>
      <vt:lpstr>Calisto MT</vt:lpstr>
      <vt:lpstr>Univers Condensed</vt:lpstr>
      <vt:lpstr>ChronicleVTI</vt:lpstr>
      <vt:lpstr>Office Theme</vt:lpstr>
      <vt:lpstr>PowerPoint Presentation</vt:lpstr>
      <vt:lpstr>Harmony in our lives</vt:lpstr>
      <vt:lpstr>Harmony in our lives</vt:lpstr>
      <vt:lpstr>Questions for reflection &amp; connection groups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Natasha Gardner</dc:creator>
  <cp:lastModifiedBy>Natasha Gardner</cp:lastModifiedBy>
  <cp:revision>9</cp:revision>
  <cp:lastPrinted>2024-03-03T14:30:44Z</cp:lastPrinted>
  <dcterms:created xsi:type="dcterms:W3CDTF">2024-01-07T02:26:54Z</dcterms:created>
  <dcterms:modified xsi:type="dcterms:W3CDTF">2024-03-17T12:50:41Z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