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2" r:id="rId5"/>
    <p:sldId id="302" r:id="rId6"/>
    <p:sldId id="300" r:id="rId7"/>
    <p:sldId id="306" r:id="rId8"/>
    <p:sldId id="304" r:id="rId9"/>
    <p:sldId id="309" r:id="rId10"/>
    <p:sldId id="310" r:id="rId11"/>
    <p:sldId id="311" r:id="rId12"/>
    <p:sldId id="303" r:id="rId13"/>
    <p:sldId id="313" r:id="rId14"/>
    <p:sldId id="305" r:id="rId1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598" autoAdjust="0"/>
  </p:normalViewPr>
  <p:slideViewPr>
    <p:cSldViewPr snapToGrid="0">
      <p:cViewPr varScale="1">
        <p:scale>
          <a:sx n="78" d="100"/>
          <a:sy n="78" d="100"/>
        </p:scale>
        <p:origin x="878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5"/>
    </p:cViewPr>
  </p:sorterViewPr>
  <p:notesViewPr>
    <p:cSldViewPr snapToGrid="0">
      <p:cViewPr varScale="1">
        <p:scale>
          <a:sx n="65" d="100"/>
          <a:sy n="65" d="100"/>
        </p:scale>
        <p:origin x="315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8E7403-EB4A-4177-AFCE-6A9D7B160C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C49177-C030-4043-9380-EA6E4C94A1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7C7415F-6970-4DE4-93F1-94FEF07D0F1C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4C83CE-EC9B-40C4-BD7A-48797AE5B1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9A75D-9B4E-4704-98C7-2A42472F11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4CC6D6D-E986-427F-AD9C-4E9408DDB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74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B86E6E5-5A19-4AE7-8D4E-049C5315C9A0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15A580F-E35D-42E1-AF82-E41CC201E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8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61EFD6-34B6-4621-AFFD-CC7DD28657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45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120831-828A-B215-C07A-CEEC88572F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32922AB-C1FD-2E9D-F25B-214666BDF6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F09D56-16EC-CE60-CBB4-BA155633C7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10C1D-E5C8-01DB-A8C0-FFF5D9E168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A580F-E35D-42E1-AF82-E41CC201EA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34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A580F-E35D-42E1-AF82-E41CC201EA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04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A580F-E35D-42E1-AF82-E41CC201EA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46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120831-828A-B215-C07A-CEEC88572F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32922AB-C1FD-2E9D-F25B-214666BDF6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F09D56-16EC-CE60-CBB4-BA155633C7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10C1D-E5C8-01DB-A8C0-FFF5D9E168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A580F-E35D-42E1-AF82-E41CC201EA9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06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439D4E6-49E3-4273-9EDF-AD58558B9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08651"/>
            <a:ext cx="3620882" cy="364034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z="4000">
                <a:solidFill>
                  <a:schemeClr val="bg1"/>
                </a:solidFill>
              </a:rPr>
              <a:t>Click to edit Master title style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E9D8936-4795-43B2-9C32-4BE93A67213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5934" y="5220450"/>
            <a:ext cx="3380437" cy="57074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</a:rPr>
              <a:t>Insert subtitle here</a:t>
            </a:r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6C8B8511-EE4E-4935-ABB8-E8C2FCB1C46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76158" y="0"/>
            <a:ext cx="7315841" cy="685800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photo here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39FAB6-0B6C-402C-A107-EFFF82281D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6">
            <a:extLst>
              <a:ext uri="{FF2B5EF4-FFF2-40B4-BE49-F238E27FC236}">
                <a16:creationId xmlns:a16="http://schemas.microsoft.com/office/drawing/2014/main" id="{DBE487E6-4032-4195-9823-685A39371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4" name="Date Placeholder 5">
            <a:extLst>
              <a:ext uri="{FF2B5EF4-FFF2-40B4-BE49-F238E27FC236}">
                <a16:creationId xmlns:a16="http://schemas.microsoft.com/office/drawing/2014/main" id="{C71E06DF-BA1B-43E6-A74C-85231D2EC3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2/11/20XX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Slide Number Placeholder 7">
            <a:extLst>
              <a:ext uri="{FF2B5EF4-FFF2-40B4-BE49-F238E27FC236}">
                <a16:creationId xmlns:a16="http://schemas.microsoft.com/office/drawing/2014/main" id="{0BD36B16-3F07-4955-8D4D-BC0FD17C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/>
          <a:lstStyle/>
          <a:p>
            <a:fld id="{E30AF5A0-43BB-4336-8627-9123B9144D80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‹#›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273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9">
            <a:extLst>
              <a:ext uri="{FF2B5EF4-FFF2-40B4-BE49-F238E27FC236}">
                <a16:creationId xmlns:a16="http://schemas.microsoft.com/office/drawing/2014/main" id="{4246B94A-8C64-4FBA-B409-1F9487E19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8101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66F075D-9008-4BD3-A772-7AF7AD667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C185B95-5C0F-400E-B7DF-8FF8432907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0100" y="2003375"/>
            <a:ext cx="5094288" cy="5267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C725AFD-5A48-451D-B91D-9E63953F8E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0099" y="2551176"/>
            <a:ext cx="5094673" cy="32735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r>
              <a:rPr lang="en-US" dirty="0"/>
              <a:t>Insert text here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6ACDC650-288E-4CF5-8546-9F2D5CEC88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7611" y="2003375"/>
            <a:ext cx="5094288" cy="5267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17" name="Content Placeholder 10">
            <a:extLst>
              <a:ext uri="{FF2B5EF4-FFF2-40B4-BE49-F238E27FC236}">
                <a16:creationId xmlns:a16="http://schemas.microsoft.com/office/drawing/2014/main" id="{956E1F7E-0B80-40DB-8F21-F06D9DD5626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97226" y="2551176"/>
            <a:ext cx="5094673" cy="32735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r>
              <a:rPr lang="en-US" dirty="0"/>
              <a:t>Insert text here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1B92C0-6B36-412A-9A49-16AB59FF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B4EFB36A-E4FD-4966-A091-9BDAF2991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Date Placeholder 6">
            <a:extLst>
              <a:ext uri="{FF2B5EF4-FFF2-40B4-BE49-F238E27FC236}">
                <a16:creationId xmlns:a16="http://schemas.microsoft.com/office/drawing/2014/main" id="{9B52EA1F-D8D0-4F42-B00A-F0E943F82E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15" name="Slide Number Placeholder 8">
            <a:extLst>
              <a:ext uri="{FF2B5EF4-FFF2-40B4-BE49-F238E27FC236}">
                <a16:creationId xmlns:a16="http://schemas.microsoft.com/office/drawing/2014/main" id="{498A6230-35B8-4147-9494-90708BFC3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/>
          <a:p>
            <a:fld id="{E30AF5A0-43BB-4336-8627-9123B914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CC332FB-CD3F-4398-958A-CBE45129A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9">
            <a:extLst>
              <a:ext uri="{FF2B5EF4-FFF2-40B4-BE49-F238E27FC236}">
                <a16:creationId xmlns:a16="http://schemas.microsoft.com/office/drawing/2014/main" id="{E566CA14-5018-43EE-BB8F-E12209B2C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8101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A76201F-C7C2-400C-BE9B-F185A832C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0099" y="2005870"/>
            <a:ext cx="3390161" cy="526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9" name="Content Placeholder 10">
            <a:extLst>
              <a:ext uri="{FF2B5EF4-FFF2-40B4-BE49-F238E27FC236}">
                <a16:creationId xmlns:a16="http://schemas.microsoft.com/office/drawing/2014/main" id="{A742F7E8-0787-4D2C-B53F-B62C309ED6D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0099" y="2552345"/>
            <a:ext cx="3390161" cy="32728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r>
              <a:rPr lang="en-US" dirty="0"/>
              <a:t>Insert text here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D178B9A-B987-49A0-B73F-70B855C4240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00919" y="2005870"/>
            <a:ext cx="3390161" cy="526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15" name="Content Placeholder 10">
            <a:extLst>
              <a:ext uri="{FF2B5EF4-FFF2-40B4-BE49-F238E27FC236}">
                <a16:creationId xmlns:a16="http://schemas.microsoft.com/office/drawing/2014/main" id="{407D5990-6E05-4ECC-B930-EA5CF0774CF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400919" y="2552345"/>
            <a:ext cx="3390161" cy="32728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r>
              <a:rPr lang="en-US" dirty="0"/>
              <a:t>Insert text here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6A58550-98E5-4548-82F6-EE971733A79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01739" y="2005870"/>
            <a:ext cx="3390161" cy="526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16" name="Content Placeholder 10">
            <a:extLst>
              <a:ext uri="{FF2B5EF4-FFF2-40B4-BE49-F238E27FC236}">
                <a16:creationId xmlns:a16="http://schemas.microsoft.com/office/drawing/2014/main" id="{6B90AFA0-EDA3-4F21-A480-F56AA1D0BEB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001739" y="2552345"/>
            <a:ext cx="3390161" cy="32728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r>
              <a:rPr lang="en-US" dirty="0"/>
              <a:t>Insert text here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346E7C8-F905-4B13-8FD6-185A04184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A0E3EE3A-87F3-4F60-90D8-938E4BBC2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Date Placeholder 6">
            <a:extLst>
              <a:ext uri="{FF2B5EF4-FFF2-40B4-BE49-F238E27FC236}">
                <a16:creationId xmlns:a16="http://schemas.microsoft.com/office/drawing/2014/main" id="{F1449B0C-8214-4186-9666-E63CCA0909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F5DDBFC0-CC80-4B03-B5F5-3C57166DC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/>
          <a:p>
            <a:fld id="{E30AF5A0-43BB-4336-8627-9123B914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5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01BF5DB-2BF3-4196-B1CF-82B7CDCC0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987523" y="729692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2">
            <a:extLst>
              <a:ext uri="{FF2B5EF4-FFF2-40B4-BE49-F238E27FC236}">
                <a16:creationId xmlns:a16="http://schemas.microsoft.com/office/drawing/2014/main" id="{168DC13D-FFC6-4CC5-B9F8-B3B096109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7511" y="909639"/>
            <a:ext cx="3703856" cy="129063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" name="Picture Placeholder 37">
            <a:extLst>
              <a:ext uri="{FF2B5EF4-FFF2-40B4-BE49-F238E27FC236}">
                <a16:creationId xmlns:a16="http://schemas.microsoft.com/office/drawing/2014/main" id="{F1AD5C34-DDA9-421B-A3C2-4D014B3D3F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5383" y="723900"/>
            <a:ext cx="3179762" cy="21605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53" name="Picture Placeholder 43">
            <a:extLst>
              <a:ext uri="{FF2B5EF4-FFF2-40B4-BE49-F238E27FC236}">
                <a16:creationId xmlns:a16="http://schemas.microsoft.com/office/drawing/2014/main" id="{11508423-C6F4-4605-9E6D-1ED73334D0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15383" y="3048000"/>
            <a:ext cx="3178175" cy="30861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57" name="Picture Placeholder 55">
            <a:extLst>
              <a:ext uri="{FF2B5EF4-FFF2-40B4-BE49-F238E27FC236}">
                <a16:creationId xmlns:a16="http://schemas.microsoft.com/office/drawing/2014/main" id="{1692DD91-8169-4A90-9D17-8A60286225F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040188" y="723900"/>
            <a:ext cx="3371850" cy="31591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54" name="Picture Placeholder 45">
            <a:extLst>
              <a:ext uri="{FF2B5EF4-FFF2-40B4-BE49-F238E27FC236}">
                <a16:creationId xmlns:a16="http://schemas.microsoft.com/office/drawing/2014/main" id="{30A5BEAE-CA80-4FFD-8DD4-5B7413AF51D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039608" y="4038600"/>
            <a:ext cx="3371659" cy="2095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29" name="Content Placeholder 14">
            <a:extLst>
              <a:ext uri="{FF2B5EF4-FFF2-40B4-BE49-F238E27FC236}">
                <a16:creationId xmlns:a16="http://schemas.microsoft.com/office/drawing/2014/main" id="{4B2044C0-1C45-402D-BC20-0EB82BDB4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7510" y="2380221"/>
            <a:ext cx="3703856" cy="386640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Footer Placeholder 7">
            <a:extLst>
              <a:ext uri="{FF2B5EF4-FFF2-40B4-BE49-F238E27FC236}">
                <a16:creationId xmlns:a16="http://schemas.microsoft.com/office/drawing/2014/main" id="{30EE29E3-4F8E-469E-9B99-E29176094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5" name="Date Placeholder 6">
            <a:extLst>
              <a:ext uri="{FF2B5EF4-FFF2-40B4-BE49-F238E27FC236}">
                <a16:creationId xmlns:a16="http://schemas.microsoft.com/office/drawing/2014/main" id="{58513823-D81E-4B8B-85E6-EB11EA54DF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36" name="Slide Number Placeholder 8">
            <a:extLst>
              <a:ext uri="{FF2B5EF4-FFF2-40B4-BE49-F238E27FC236}">
                <a16:creationId xmlns:a16="http://schemas.microsoft.com/office/drawing/2014/main" id="{9D43A613-4A7D-4C9F-B407-154A1FB8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/>
          <a:p>
            <a:fld id="{DE330D17-32E5-404A-9262-6A998ABC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06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A2404A1-BF4E-4858-BD1C-1BEFE71B63D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5325" y="4296094"/>
            <a:ext cx="10782299" cy="110062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0053544-3012-4C81-98D6-E2665A3A3F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95324" y="5533242"/>
            <a:ext cx="9972675" cy="54350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C177CBDB-952D-484B-B43B-F988558931C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0100" y="727075"/>
            <a:ext cx="5176838" cy="30718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21" name="Picture Placeholder 18">
            <a:extLst>
              <a:ext uri="{FF2B5EF4-FFF2-40B4-BE49-F238E27FC236}">
                <a16:creationId xmlns:a16="http://schemas.microsoft.com/office/drawing/2014/main" id="{D789E88D-76E7-4745-B062-102E233A672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46800" y="727075"/>
            <a:ext cx="5245100" cy="30702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photo here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33A5CE3-0C01-4DBF-926A-2F9BFD043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4144434"/>
            <a:ext cx="106299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11">
            <a:extLst>
              <a:ext uri="{FF2B5EF4-FFF2-40B4-BE49-F238E27FC236}">
                <a16:creationId xmlns:a16="http://schemas.microsoft.com/office/drawing/2014/main" id="{083D82F8-F43B-4D01-891B-F77BC6F6F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Date Placeholder 6">
            <a:extLst>
              <a:ext uri="{FF2B5EF4-FFF2-40B4-BE49-F238E27FC236}">
                <a16:creationId xmlns:a16="http://schemas.microsoft.com/office/drawing/2014/main" id="{B8CBC856-A31F-40C2-B7EA-91B860D306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2/11/20XX</a:t>
            </a:r>
            <a:endParaRPr lang="en-US" dirty="0"/>
          </a:p>
        </p:txBody>
      </p:sp>
      <p:sp>
        <p:nvSpPr>
          <p:cNvPr id="15" name="Slide Number Placeholder 10">
            <a:extLst>
              <a:ext uri="{FF2B5EF4-FFF2-40B4-BE49-F238E27FC236}">
                <a16:creationId xmlns:a16="http://schemas.microsoft.com/office/drawing/2014/main" id="{966FFB51-C55B-469E-B3C6-1A6369920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3D7EE4-1EDB-42FD-B6B7-A82C9F31F0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977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8695A76E-1EF3-4F47-9E87-6FCAB7D5D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846" y="860615"/>
            <a:ext cx="5922279" cy="127298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/>
              <a:t>Click to edit Master title style</a:t>
            </a:r>
            <a:endParaRPr lang="en-US" sz="4000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EAD023B5-9ABC-4D4A-A1AD-D4D83D66219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1"/>
            <a:ext cx="487679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0AFB647-646C-4130-9EF5-C19C686B1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5000" y="738013"/>
            <a:ext cx="5676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9D5546-AD01-4B29-B174-EDA710510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6943" y="2133600"/>
            <a:ext cx="6005933" cy="37744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0A0972-FD9A-4E9D-A0A3-BD0AF8C7B7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5000" y="6134100"/>
            <a:ext cx="5676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3B2F557-7BE5-4154-A82F-928EE54A5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E54A7E3-1026-464C-BB67-2D7F714067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1723F54-B646-4D12-AEA1-08269C254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/>
          <a:lstStyle/>
          <a:p>
            <a:fld id="{E30AF5A0-43BB-4336-8627-9123B914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4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9">
            <a:extLst>
              <a:ext uri="{FF2B5EF4-FFF2-40B4-BE49-F238E27FC236}">
                <a16:creationId xmlns:a16="http://schemas.microsoft.com/office/drawing/2014/main" id="{C8837BA0-445B-4D04-ADA9-C65084B15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099" y="904730"/>
            <a:ext cx="4152900" cy="165259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>
            <a:extLst>
              <a:ext uri="{FF2B5EF4-FFF2-40B4-BE49-F238E27FC236}">
                <a16:creationId xmlns:a16="http://schemas.microsoft.com/office/drawing/2014/main" id="{0CFA4CCF-323F-4998-B6BF-56207329C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3975" y="952368"/>
            <a:ext cx="6257926" cy="17738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FFFF70A-3EED-4002-B2F8-FB8301C80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7">
            <a:extLst>
              <a:ext uri="{FF2B5EF4-FFF2-40B4-BE49-F238E27FC236}">
                <a16:creationId xmlns:a16="http://schemas.microsoft.com/office/drawing/2014/main" id="{DD78C1EE-0224-4362-B796-4CC7B06992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0099" y="3048000"/>
            <a:ext cx="5133990" cy="273753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21" name="Picture Placeholder 17">
            <a:extLst>
              <a:ext uri="{FF2B5EF4-FFF2-40B4-BE49-F238E27FC236}">
                <a16:creationId xmlns:a16="http://schemas.microsoft.com/office/drawing/2014/main" id="{2C1748F4-2D05-4407-8CB0-D854F9602DA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09621" y="3048000"/>
            <a:ext cx="5182278" cy="273753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14" name="Footer Placeholder 7">
            <a:extLst>
              <a:ext uri="{FF2B5EF4-FFF2-40B4-BE49-F238E27FC236}">
                <a16:creationId xmlns:a16="http://schemas.microsoft.com/office/drawing/2014/main" id="{59837BA4-E3C3-4F0D-A113-75128BC03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5DA65157-50C9-4A85-912D-6DC9A606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9DE415B0-F0C3-4971-8C76-0D54D6407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/>
          <a:lstStyle/>
          <a:p>
            <a:fld id="{A53D7EE4-1EDB-42FD-B6B7-A82C9F31F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0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0">
            <a:extLst>
              <a:ext uri="{FF2B5EF4-FFF2-40B4-BE49-F238E27FC236}">
                <a16:creationId xmlns:a16="http://schemas.microsoft.com/office/drawing/2014/main" id="{6DC3399C-8B0E-4D7D-A955-FB1F37CF3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643" y="871758"/>
            <a:ext cx="5227171" cy="387114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Subtitle 11">
            <a:extLst>
              <a:ext uri="{FF2B5EF4-FFF2-40B4-BE49-F238E27FC236}">
                <a16:creationId xmlns:a16="http://schemas.microsoft.com/office/drawing/2014/main" id="{13C3C1EB-2C5B-4710-893A-9DD6284D5C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5" y="4785543"/>
            <a:ext cx="4857857" cy="10056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E335E712-C7FD-4BAC-B89C-58AF6594A4E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15100" y="0"/>
            <a:ext cx="56769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1E8A8BA-B48F-4CEA-A820-8955D55D0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4914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894FBB1-EC2B-4CAB-AE4E-A7A156244F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6134100"/>
            <a:ext cx="4914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55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2">
            <a:extLst>
              <a:ext uri="{FF2B5EF4-FFF2-40B4-BE49-F238E27FC236}">
                <a16:creationId xmlns:a16="http://schemas.microsoft.com/office/drawing/2014/main" id="{9D49AB0A-D330-4415-9B9C-C769A852D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888999"/>
            <a:ext cx="10798176" cy="105191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 err="1"/>
              <a:t>ClICK</a:t>
            </a:r>
            <a:r>
              <a:rPr lang="en-US" dirty="0"/>
              <a:t> TO ADD TITLE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7EFB8CD-537B-4E5E-8F93-82EED2C841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751536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CA687-1C2C-48EE-99B9-EC8CF30289F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35088" y="1995488"/>
            <a:ext cx="9521825" cy="4051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9" name="Footer Placeholder 9">
            <a:extLst>
              <a:ext uri="{FF2B5EF4-FFF2-40B4-BE49-F238E27FC236}">
                <a16:creationId xmlns:a16="http://schemas.microsoft.com/office/drawing/2014/main" id="{8135C37F-29C2-41B0-B777-64FAC1F70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0" name="Date Placeholder 8">
            <a:extLst>
              <a:ext uri="{FF2B5EF4-FFF2-40B4-BE49-F238E27FC236}">
                <a16:creationId xmlns:a16="http://schemas.microsoft.com/office/drawing/2014/main" id="{FAC325DA-0D81-49D1-BDBC-680AF5D6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21" name="Slide Number Placeholder 10">
            <a:extLst>
              <a:ext uri="{FF2B5EF4-FFF2-40B4-BE49-F238E27FC236}">
                <a16:creationId xmlns:a16="http://schemas.microsoft.com/office/drawing/2014/main" id="{13980C1F-6344-4AC2-8573-0D9F35314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/>
          <a:p>
            <a:fld id="{0303F77D-1BEF-481A-B8C1-15974ED46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7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D5221BF9-9559-4D62-ADC6-2362970143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888999"/>
            <a:ext cx="10798176" cy="105191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 err="1"/>
              <a:t>ClICK</a:t>
            </a:r>
            <a:r>
              <a:rPr lang="en-US" dirty="0"/>
              <a:t>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FB4C3E1-495D-437D-A1DB-87F3028BB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751536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AAB131D-0F50-4923-96D1-8C59A3D8EEC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762875" y="2386654"/>
            <a:ext cx="8663075" cy="33108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8" name="Footer Placeholder 9">
            <a:extLst>
              <a:ext uri="{FF2B5EF4-FFF2-40B4-BE49-F238E27FC236}">
                <a16:creationId xmlns:a16="http://schemas.microsoft.com/office/drawing/2014/main" id="{F30DBE8A-9D17-4F79-86F8-9FEA11DF0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C9023F8-E1A8-4C1E-B745-6658DCD671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10" name="Slide Number Placeholder 10">
            <a:extLst>
              <a:ext uri="{FF2B5EF4-FFF2-40B4-BE49-F238E27FC236}">
                <a16:creationId xmlns:a16="http://schemas.microsoft.com/office/drawing/2014/main" id="{E51CCEBF-A77A-4DDA-94D4-73646D552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/>
          <a:p>
            <a:fld id="{0303F77D-1BEF-481A-B8C1-15974ED46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9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371D84D-B708-4A20-8D50-CDA4E3EC6F9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800476 w 12192000"/>
              <a:gd name="connsiteY0" fmla="*/ 6126480 h 6858000"/>
              <a:gd name="connsiteX1" fmla="*/ 800476 w 12192000"/>
              <a:gd name="connsiteY1" fmla="*/ 6144768 h 6858000"/>
              <a:gd name="connsiteX2" fmla="*/ 11407516 w 12192000"/>
              <a:gd name="connsiteY2" fmla="*/ 6144768 h 6858000"/>
              <a:gd name="connsiteX3" fmla="*/ 11407516 w 12192000"/>
              <a:gd name="connsiteY3" fmla="*/ 6126480 h 6858000"/>
              <a:gd name="connsiteX4" fmla="*/ 800476 w 12192000"/>
              <a:gd name="connsiteY4" fmla="*/ 701040 h 6858000"/>
              <a:gd name="connsiteX5" fmla="*/ 800476 w 12192000"/>
              <a:gd name="connsiteY5" fmla="*/ 746759 h 6858000"/>
              <a:gd name="connsiteX6" fmla="*/ 11407516 w 12192000"/>
              <a:gd name="connsiteY6" fmla="*/ 746759 h 6858000"/>
              <a:gd name="connsiteX7" fmla="*/ 11407516 w 12192000"/>
              <a:gd name="connsiteY7" fmla="*/ 701040 h 6858000"/>
              <a:gd name="connsiteX8" fmla="*/ 0 w 12192000"/>
              <a:gd name="connsiteY8" fmla="*/ 0 h 6858000"/>
              <a:gd name="connsiteX9" fmla="*/ 12192000 w 12192000"/>
              <a:gd name="connsiteY9" fmla="*/ 0 h 6858000"/>
              <a:gd name="connsiteX10" fmla="*/ 12192000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800476" y="6126480"/>
                </a:moveTo>
                <a:lnTo>
                  <a:pt x="800476" y="6144768"/>
                </a:lnTo>
                <a:lnTo>
                  <a:pt x="11407516" y="6144768"/>
                </a:lnTo>
                <a:lnTo>
                  <a:pt x="11407516" y="6126480"/>
                </a:lnTo>
                <a:close/>
                <a:moveTo>
                  <a:pt x="800476" y="701040"/>
                </a:moveTo>
                <a:lnTo>
                  <a:pt x="800476" y="746759"/>
                </a:lnTo>
                <a:lnTo>
                  <a:pt x="11407516" y="746759"/>
                </a:lnTo>
                <a:lnTo>
                  <a:pt x="11407516" y="70104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A03AD3-C316-411C-9844-6C8D950DC4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01766" y="1837677"/>
            <a:ext cx="4930901" cy="2334828"/>
          </a:xfrm>
          <a:prstGeom prst="rect">
            <a:avLst/>
          </a:prstGeom>
        </p:spPr>
        <p:txBody>
          <a:bodyPr/>
          <a:lstStyle>
            <a:lvl1pPr algn="r">
              <a:defRPr cap="non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Insert text here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F00A8C60-C81E-4C2C-AB11-00AE1AC04EC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47532" y="4408305"/>
            <a:ext cx="5175797" cy="9094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</a:rPr>
              <a:t>Insert subtitle here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F7D24C8-FDC6-4FCE-85C6-520D6469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50E2155-DD21-4098-82EF-B19C466B23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2/11/20XX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30CB194-35B9-4229-9CFE-5C3B911EC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A2AE2B76-F97F-4BE2-8670-72276A5F21A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BDF219B-DD0E-4D26-8B59-3FE43A252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476" y="723900"/>
            <a:ext cx="10610474" cy="0"/>
          </a:xfrm>
          <a:prstGeom prst="line">
            <a:avLst/>
          </a:prstGeom>
          <a:ln w="44450">
            <a:solidFill>
              <a:srgbClr val="FFFFFF"/>
            </a:solidFill>
          </a:ln>
          <a:effectLst>
            <a:outerShdw blurRad="50800" dist="25400" dir="2700000" sx="99000" sy="99000" algn="t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18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>
            <a:extLst>
              <a:ext uri="{FF2B5EF4-FFF2-40B4-BE49-F238E27FC236}">
                <a16:creationId xmlns:a16="http://schemas.microsoft.com/office/drawing/2014/main" id="{1DFFB204-6AE4-4FC9-9B60-312D7206B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888999"/>
            <a:ext cx="10798176" cy="105191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254F317-DDB0-4841-A973-FFC12960827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90669" y="1789993"/>
            <a:ext cx="11407487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7B3A45C-71C1-4ADC-89E0-AF6924CA17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9">
            <a:extLst>
              <a:ext uri="{FF2B5EF4-FFF2-40B4-BE49-F238E27FC236}">
                <a16:creationId xmlns:a16="http://schemas.microsoft.com/office/drawing/2014/main" id="{B9239148-0308-46C3-9FF0-4027CC8E8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Date Placeholder 8">
            <a:extLst>
              <a:ext uri="{FF2B5EF4-FFF2-40B4-BE49-F238E27FC236}">
                <a16:creationId xmlns:a16="http://schemas.microsoft.com/office/drawing/2014/main" id="{774C5953-38DD-4451-A5AA-9A578D5936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14" name="Slide Number Placeholder 10">
            <a:extLst>
              <a:ext uri="{FF2B5EF4-FFF2-40B4-BE49-F238E27FC236}">
                <a16:creationId xmlns:a16="http://schemas.microsoft.com/office/drawing/2014/main" id="{39D06D66-ACB3-4B9C-B4EB-FC3EC5BD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/>
          <a:p>
            <a:fld id="{0303F77D-1BEF-481A-B8C1-15974ED46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0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>
            <a:extLst>
              <a:ext uri="{FF2B5EF4-FFF2-40B4-BE49-F238E27FC236}">
                <a16:creationId xmlns:a16="http://schemas.microsoft.com/office/drawing/2014/main" id="{BCC9BE23-A0EC-4866-A7A4-FD7255EF8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888999"/>
            <a:ext cx="10798176" cy="105191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03BC10E-3DDD-4EC5-BD6D-D8D180BF3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FD4AD3C-6727-49EE-9625-F87A6B8AE0B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95326" y="1940913"/>
            <a:ext cx="10798176" cy="40215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489FA96-DDCF-4A83-91EB-4F5F6179F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Date Placeholder 8">
            <a:extLst>
              <a:ext uri="{FF2B5EF4-FFF2-40B4-BE49-F238E27FC236}">
                <a16:creationId xmlns:a16="http://schemas.microsoft.com/office/drawing/2014/main" id="{F7CC7848-0B2C-4FBE-96B0-0717CC5A9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12" name="Slide Number Placeholder 10">
            <a:extLst>
              <a:ext uri="{FF2B5EF4-FFF2-40B4-BE49-F238E27FC236}">
                <a16:creationId xmlns:a16="http://schemas.microsoft.com/office/drawing/2014/main" id="{4CD16377-DD1B-4262-BDAE-760577F5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/>
          <a:p>
            <a:fld id="{0303F77D-1BEF-481A-B8C1-15974ED46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6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2/11/20XX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7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672">
          <p15:clr>
            <a:srgbClr val="F26B43"/>
          </p15:clr>
        </p15:guide>
        <p15:guide id="4" orient="horz" pos="912">
          <p15:clr>
            <a:srgbClr val="F26B43"/>
          </p15:clr>
        </p15:guide>
        <p15:guide id="5" pos="7176">
          <p15:clr>
            <a:srgbClr val="F26B43"/>
          </p15:clr>
        </p15:guide>
        <p15:guide id="6" pos="504">
          <p15:clr>
            <a:srgbClr val="F26B43"/>
          </p15:clr>
        </p15:guide>
        <p15:guide id="7" orient="horz" pos="3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2EC0F1-EDFB-0F35-E29E-E4D1DBD657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6BB6B482-ACCA-4938-8AEA-49D525C17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46905" y="46904"/>
            <a:ext cx="6865150" cy="6771342"/>
          </a:xfrm>
          <a:prstGeom prst="rect">
            <a:avLst/>
          </a:prstGeom>
          <a:gradFill>
            <a:gsLst>
              <a:gs pos="42000">
                <a:srgbClr val="000000">
                  <a:alpha val="18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39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rgbClr val="FFFFFF"/>
            </a:solidFill>
          </a:ln>
          <a:effectLst>
            <a:outerShdw blurRad="50800" dist="38100" dir="2700000" algn="tl" rotWithShape="0">
              <a:prstClr val="black">
                <a:alpha val="13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45AFAF69-5D6F-4166-B2FC-05200C96FD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</a:rPr>
              <a:t>1/7/2024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83FEE5BC-EED2-4EF4-B7FA-AE6EC78B1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j-lt"/>
                <a:ea typeface="+mn-ea"/>
                <a:cs typeface="+mn-cs"/>
              </a:rPr>
              <a:t>HARMONY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CBB275C9-F7C1-4307-93A0-9B5BB9B01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0303F77D-1BEF-481A-B8C1-15974ED46EB7}" type="slidenum">
              <a:rPr lang="en-US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25410EF-BA1A-08D8-F942-DF8795F68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40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1AFD3-A658-C8E1-28D5-F7622A3CF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Corinthians 15:33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88D19-17A3-1E9F-3661-A8380E640BE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/>
            <a:r>
              <a:rPr lang="en-US" sz="8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Do not be misled: “Bad company corrupts good character.”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168658-A8A9-D8E6-A2E4-92D9311A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5EDEC-FD2C-A54E-393D-6FCEF42D9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527BD-1342-351F-C253-3879F1A25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F77D-1BEF-481A-B8C1-15974ED46EB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32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FC4DC7-A303-150A-6870-0C636B7851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45671-9470-7DA7-F545-201017249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Resurrection Sunday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F596D-C317-67BA-53B4-0DBE3CF1E5B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6000" dirty="0">
                <a:latin typeface="Algerian" panose="04020705040A02060702" pitchFamily="82" charset="0"/>
              </a:rPr>
              <a:t>How will you go after deep friendships at cornerstone today, this week, this month and this year?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BDB44E-BB6E-D075-FFF1-9247B0681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AEEC8-7410-8477-79D7-3236FDD89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D595F-5E47-3C46-35B8-3DA51E93E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F77D-1BEF-481A-B8C1-15974ED46EB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68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FC4DC7-A303-150A-6870-0C636B7851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45671-9470-7DA7-F545-201017249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Friendship harmony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F596D-C317-67BA-53B4-0DBE3CF1E5B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6600" dirty="0">
                <a:latin typeface="Algerian" panose="04020705040A02060702" pitchFamily="82" charset="0"/>
              </a:rPr>
              <a:t>What was your childhood best friend? How did you become best friends?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BDB44E-BB6E-D075-FFF1-9247B0681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AEEC8-7410-8477-79D7-3236FDD89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D595F-5E47-3C46-35B8-3DA51E93E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F77D-1BEF-481A-B8C1-15974ED46E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7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4EA029-1309-AA73-290E-38A8936555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A63FB-7544-7733-78C8-E11D27E99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Harmony in our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D7557-92BB-BBD1-1D7E-A7C4BE23539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6600" dirty="0">
                <a:latin typeface="Algerian" panose="04020705040A02060702" pitchFamily="82" charset="0"/>
              </a:rPr>
              <a:t>Who was your best friend in high school/college?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BF482E-1CBD-9594-7FDC-8CC40D4F2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ECADDC-D4AD-CFC8-A94F-FB276DC9F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1A6FF-708E-3352-F701-1C01F2EF4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F77D-1BEF-481A-B8C1-15974ED46E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0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4EA029-1309-AA73-290E-38A8936555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A63FB-7544-7733-78C8-E11D27E99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Harmony in our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D7557-92BB-BBD1-1D7E-A7C4BE23539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6600" dirty="0">
                <a:latin typeface="Algerian" panose="04020705040A02060702" pitchFamily="82" charset="0"/>
              </a:rPr>
              <a:t>What about now?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BF482E-1CBD-9594-7FDC-8CC40D4F2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ECADDC-D4AD-CFC8-A94F-FB276DC9F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1A6FF-708E-3352-F701-1C01F2EF4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F77D-1BEF-481A-B8C1-15974ED46E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79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58B2F-8700-22A8-DDA2-0919A4497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Harmony in friendships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C6936-D544-573D-DD7E-7C08D744126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en-US" sz="9600" dirty="0">
              <a:latin typeface="Algerian" panose="04020705040A02060702" pitchFamily="82" charset="0"/>
            </a:endParaRPr>
          </a:p>
          <a:p>
            <a:pPr algn="ctr"/>
            <a:r>
              <a:rPr lang="en-US" sz="9600" dirty="0">
                <a:latin typeface="Algerian" panose="04020705040A02060702" pitchFamily="82" charset="0"/>
              </a:rPr>
              <a:t>Luke 5:1-11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D9088A-F18F-E3CC-A9C7-FD39C4C4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00FF5-5734-B5F7-284C-6B9093BDE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35DCE-CAD9-321F-2863-CA334F09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F77D-1BEF-481A-B8C1-15974ED46E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89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58B2F-8700-22A8-DDA2-0919A4497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Harmony in friendships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C6936-D544-573D-DD7E-7C08D744126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en-US" sz="9600" dirty="0">
              <a:latin typeface="Algerian" panose="04020705040A02060702" pitchFamily="82" charset="0"/>
            </a:endParaRPr>
          </a:p>
          <a:p>
            <a:pPr algn="ctr"/>
            <a:r>
              <a:rPr lang="en-US" sz="9600" dirty="0">
                <a:latin typeface="Algerian" panose="04020705040A02060702" pitchFamily="82" charset="0"/>
              </a:rPr>
              <a:t>Luke 8:40-56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D9088A-F18F-E3CC-A9C7-FD39C4C4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00FF5-5734-B5F7-284C-6B9093BDE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35DCE-CAD9-321F-2863-CA334F09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F77D-1BEF-481A-B8C1-15974ED46E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68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58B2F-8700-22A8-DDA2-0919A4497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Harmony in friendships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C6936-D544-573D-DD7E-7C08D744126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en-US" sz="9600" dirty="0">
              <a:latin typeface="Algerian" panose="04020705040A02060702" pitchFamily="82" charset="0"/>
            </a:endParaRPr>
          </a:p>
          <a:p>
            <a:pPr algn="ctr"/>
            <a:r>
              <a:rPr lang="en-US" sz="9600" dirty="0">
                <a:latin typeface="Algerian" panose="04020705040A02060702" pitchFamily="82" charset="0"/>
              </a:rPr>
              <a:t>Luke 9:28-36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D9088A-F18F-E3CC-A9C7-FD39C4C4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00FF5-5734-B5F7-284C-6B9093BDE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35DCE-CAD9-321F-2863-CA334F09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F77D-1BEF-481A-B8C1-15974ED46E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72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58B2F-8700-22A8-DDA2-0919A4497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Harmony in friendships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C6936-D544-573D-DD7E-7C08D744126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en-US" sz="9600" dirty="0">
              <a:latin typeface="Algerian" panose="04020705040A02060702" pitchFamily="82" charset="0"/>
            </a:endParaRPr>
          </a:p>
          <a:p>
            <a:pPr algn="ctr"/>
            <a:r>
              <a:rPr lang="en-US" sz="9600" dirty="0">
                <a:latin typeface="Algerian" panose="04020705040A02060702" pitchFamily="82" charset="0"/>
              </a:rPr>
              <a:t>mark 14:32-42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D9088A-F18F-E3CC-A9C7-FD39C4C4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00FF5-5734-B5F7-284C-6B9093BDE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35DCE-CAD9-321F-2863-CA334F09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F77D-1BEF-481A-B8C1-15974ED46E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89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1AFD3-A658-C8E1-28D5-F7622A3CF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Proverbs 27:5-6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88D19-17A3-1E9F-3661-A8380E640BE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/>
            <a:r>
              <a:rPr lang="en-US" sz="4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Better is open rebuke</a:t>
            </a:r>
            <a:br>
              <a:rPr lang="en-US" sz="4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</a:br>
            <a:r>
              <a:rPr lang="en-US" sz="4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    </a:t>
            </a:r>
            <a:r>
              <a:rPr lang="en-US" sz="4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than hidden love.</a:t>
            </a:r>
          </a:p>
          <a:p>
            <a:pPr algn="l"/>
            <a:r>
              <a:rPr lang="en-US" sz="4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Wounds from a friend can be trusted,</a:t>
            </a:r>
            <a:br>
              <a:rPr lang="en-US" sz="4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</a:br>
            <a:r>
              <a:rPr lang="en-US" sz="4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    </a:t>
            </a:r>
            <a:r>
              <a:rPr lang="en-US" sz="4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but an enemy multiplies kisses.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168658-A8A9-D8E6-A2E4-92D9311A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5EDEC-FD2C-A54E-393D-6FCEF42D9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527BD-1342-351F-C253-3879F1A25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F77D-1BEF-481A-B8C1-15974ED46EB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14938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Custom 9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EC785CC-7DC7-486B-AC4F-90AD768E96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9187C1-630C-405A-830B-EED062A496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0F876D-ECAD-49DD-95DE-E4DA3D4E9CA1}">
  <ds:schemaRefs>
    <ds:schemaRef ds:uri="http://purl.org/dc/elements/1.1/"/>
    <ds:schemaRef ds:uri="http://schemas.microsoft.com/sharepoint/v3"/>
    <ds:schemaRef ds:uri="230e9df3-be65-4c73-a93b-d1236ebd677e"/>
    <ds:schemaRef ds:uri="http://schemas.microsoft.com/office/2006/documentManagement/types"/>
    <ds:schemaRef ds:uri="http://purl.org/dc/terms/"/>
    <ds:schemaRef ds:uri="16c05727-aa75-4e4a-9b5f-8a80a1165891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{EBA1F3BB-1195-469E-BC5F-3DC00D2B2ECB}tf67498733_win32</Template>
  <TotalTime>11930</TotalTime>
  <Words>142</Words>
  <Application>Microsoft Office PowerPoint</Application>
  <PresentationFormat>Widescreen</PresentationFormat>
  <Paragraphs>50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Algerian</vt:lpstr>
      <vt:lpstr>Arial</vt:lpstr>
      <vt:lpstr>Calibri</vt:lpstr>
      <vt:lpstr>Calisto MT</vt:lpstr>
      <vt:lpstr>Courier New</vt:lpstr>
      <vt:lpstr>system-ui</vt:lpstr>
      <vt:lpstr>Univers Condensed</vt:lpstr>
      <vt:lpstr>ChronicleVTI</vt:lpstr>
      <vt:lpstr>PowerPoint Presentation</vt:lpstr>
      <vt:lpstr>Friendship harmony</vt:lpstr>
      <vt:lpstr>Harmony in our lives</vt:lpstr>
      <vt:lpstr>Harmony in our lives</vt:lpstr>
      <vt:lpstr>Harmony in friendships</vt:lpstr>
      <vt:lpstr>Harmony in friendships</vt:lpstr>
      <vt:lpstr>Harmony in friendships</vt:lpstr>
      <vt:lpstr>Harmony in friendships</vt:lpstr>
      <vt:lpstr>Proverbs 27:5-6</vt:lpstr>
      <vt:lpstr>1 Corinthians 15:33</vt:lpstr>
      <vt:lpstr>Resurrection Sunday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Gardner</dc:creator>
  <cp:lastModifiedBy>Natasha Gardner</cp:lastModifiedBy>
  <cp:revision>11</cp:revision>
  <cp:lastPrinted>2024-03-03T14:30:44Z</cp:lastPrinted>
  <dcterms:created xsi:type="dcterms:W3CDTF">2024-01-07T02:26:54Z</dcterms:created>
  <dcterms:modified xsi:type="dcterms:W3CDTF">2024-04-07T13:07:15Z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