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59C3-78E7-4396-8C41-597EF2AFA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40560-EBD9-4E5D-A738-7EECEEB4A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82AB2-0880-4747-A86C-90A8F8AD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76993-5C76-474E-9A1E-8331ADB9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4114D-3181-4BD9-8B58-33E96AF4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1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DD0F1-BE21-43DA-A78C-7EE3568F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EC29C-E540-4BCB-A256-1527DC580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CA5F6-1CD5-4952-A693-662853EF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BA08D-8593-434B-AA69-312A86C6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02199-BCE5-4B40-BE99-6D442EB72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7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96D4BC-A3BE-4E31-B96E-570081CAB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34721-1F64-4B89-8285-4205653B8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4E8C8-6E8F-4E9C-AB4B-FE6B8CF9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4DA7B-398E-4A99-BE60-BE09073CA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B96D2-9407-4F41-AF74-C439CFE2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5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D28A-180B-4543-9222-568B2E05E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B5F7-6D96-4D92-AC22-63F74D41D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4FA89-8E82-436E-8EEF-B11D9FB1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C14A-567E-4671-9F91-F6945459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E8770-FFCF-4648-B666-912491D3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EBA44-A535-4CED-9502-FE29D354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DD39B-DA1A-4B97-AB87-872301E4A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61BF0-1711-4F25-A23F-6D243FB3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C2DDC-FC9B-42B3-9A04-38AA0840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23705-1109-49AC-8094-B61EF761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8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8F2-748C-4D27-8F7E-2E9D059B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598D-BA7B-4EF2-8FBD-9843C65F6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0084B-3915-47F2-99AA-61D87568C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E1C18-038B-4D26-822F-049AF1045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92667-F135-458D-9B93-758EA055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C6E01-EC20-4126-8C97-B0FDAE3C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86CF-28DD-4246-B635-F76DCDC9E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F61DE-8DCD-427E-B6A3-53204655B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B0302-32AC-429E-A04C-583563AE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149AD-DD5C-44A4-9356-24D5C73FA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89CE97-F107-4958-AAB8-09528C85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7625BD-863E-411C-A4E5-34AAB3FD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CE169-8D23-47C4-A000-FEE37E5D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FB1DD-31D7-4320-B110-0BE4EA80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6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28ADA-EBC5-4161-A979-7DD960B2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A7406-73B0-478E-8089-06AF78DE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8AE8A-25D7-417F-8174-AF82E1F7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E9C48-A66C-4771-BDEC-9B944B5A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AF212-9A83-42B7-94E3-A89E4AC8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6582A-F5C4-4C37-8C87-3727C22F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31D3A-99EC-4E24-9FB8-B99BC2B2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2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F106-60EC-4C5B-AF1E-0068BA7D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40D54-AC0B-40E3-8DB8-40225C8F1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F9B1B-CF4B-46F9-960F-FA5D2A88E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70E6B-9187-40F5-9DEB-C91588AB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8E473-324F-4087-B214-4071D4F0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1DBA4-19E3-4613-AD19-26BC4518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0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8008-92B4-44A7-B90F-10CF5DC42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B14CC-BF30-4BB4-89C3-9653DC2B4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53E03-C35D-46C0-BEDA-39261BF46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D348C-96F9-4623-9267-E7D87C94D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50FED-5514-44D8-BF89-028DAA7C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F8BEE-575C-459C-B8B5-369EB4A2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2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B0E9D5-1164-47DF-9566-2C75B54B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27380-187F-45AF-8237-1D8045814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E418-AC80-4EDE-A8EF-0200B555E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B783F-45F2-4313-BBCD-F708F80C473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F9661-1DB6-4B48-947D-C4ED045F4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AF6B6-ABFD-4DEE-9A81-543F140B5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81872-0BE2-41DA-9B92-47941AAF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9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omans%2016&amp;version=NIV#fen-NIV-28340c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2+Timothy+4%3A19&amp;version=NIV#fen-NIV-29890a" TargetMode="External"/><Relationship Id="rId2" Type="http://schemas.openxmlformats.org/officeDocument/2006/relationships/hyperlink" Target="https://www.biblegateway.com/passage/?search=1+Corinthians+16%3A19&amp;version=NIV#fen-NIV-28796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D9F53-0848-4960-8707-6C8AB5D62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6413"/>
            <a:ext cx="10515600" cy="40907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>
                <a:latin typeface="Algerian" panose="04020705040A02060702" pitchFamily="82" charset="0"/>
              </a:rPr>
              <a:t>Aquila and Priscilla</a:t>
            </a:r>
            <a:br>
              <a:rPr lang="en-US" sz="8800" dirty="0">
                <a:latin typeface="Algerian" panose="04020705040A02060702" pitchFamily="82" charset="0"/>
              </a:rPr>
            </a:br>
            <a:br>
              <a:rPr lang="en-US" dirty="0"/>
            </a:br>
            <a:r>
              <a:rPr lang="en-US" dirty="0"/>
              <a:t>You have known them before as Jim and Cindy</a:t>
            </a:r>
          </a:p>
        </p:txBody>
      </p:sp>
    </p:spTree>
    <p:extLst>
      <p:ext uri="{BB962C8B-B14F-4D97-AF65-F5344CB8AC3E}">
        <p14:creationId xmlns:p14="http://schemas.microsoft.com/office/powerpoint/2010/main" val="157370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AD90-1588-4E38-B015-6471DA58A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2762"/>
            <a:ext cx="9144000" cy="1867301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Act 1 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Meeting Paul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F84E7-CE05-44C4-B327-BC6B9E581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6691"/>
            <a:ext cx="9144000" cy="3686475"/>
          </a:xfrm>
        </p:spPr>
        <p:txBody>
          <a:bodyPr>
            <a:normAutofit/>
          </a:bodyPr>
          <a:lstStyle/>
          <a:p>
            <a:r>
              <a:rPr lang="en-US" dirty="0"/>
              <a:t>Acts 18: 1-3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After this, Paul left Athens and went to Corinth.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There he met a Jew named Aquila, a native of Pontus, who had recently come from Italy with his wife Priscilla, because Claudius had ordered all Jews to leave Rome. Paul went to see them,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because he was a tentmaker as they were, he stayed and worked with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2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AD90-1588-4E38-B015-6471DA58A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2762"/>
            <a:ext cx="9144000" cy="1867301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Act 2 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Moving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F84E7-CE05-44C4-B327-BC6B9E581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6691"/>
            <a:ext cx="9144000" cy="3686475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Acts 18:18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Paul stayed on in Corinth for some time. Then he left the brothers and sisters and sailed for Syria, accompanied by Priscilla and Aquila.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388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AD90-1588-4E38-B015-6471DA58A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2762"/>
            <a:ext cx="9144000" cy="186730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anose="04020705040A02060702" pitchFamily="82" charset="0"/>
              </a:rPr>
              <a:t>Act 3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Deep Conviction 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Deep 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F84E7-CE05-44C4-B327-BC6B9E581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6691"/>
            <a:ext cx="9144000" cy="3686475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Acts 18:26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He began to speak boldly in the synagogue. When Priscilla and Aquila heard him, they invited him to their home and explained to him the way of God more adequately.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065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AD90-1588-4E38-B015-6471DA58A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2762"/>
            <a:ext cx="9144000" cy="1867301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Act 4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To the Death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F84E7-CE05-44C4-B327-BC6B9E581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6691"/>
            <a:ext cx="9144000" cy="3686475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Romans 16:3-4</a:t>
            </a:r>
          </a:p>
          <a:p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Greet Priscilla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c"/>
              </a:rPr>
              <a:t>c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and Aquila, my co-workers in Christ Jesus.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They risked their lives for me. Not only I but all the churches of the Gentiles are grateful to them.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14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AD90-1588-4E38-B015-6471DA58A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2762"/>
            <a:ext cx="9144000" cy="1867301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Act 5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World impact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F84E7-CE05-44C4-B327-BC6B9E581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6691"/>
            <a:ext cx="9144000" cy="3686475"/>
          </a:xfrm>
        </p:spPr>
        <p:txBody>
          <a:bodyPr>
            <a:normAutofit/>
          </a:bodyPr>
          <a:lstStyle/>
          <a:p>
            <a:r>
              <a:rPr lang="en-US" sz="3200" dirty="0"/>
              <a:t>1 Corinthians 16:19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churches in the province of Asia send you greetings. Aquila and Priscilla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sz="2400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a"/>
              </a:rPr>
              <a:t>a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greet you warmly in the Lord, and so does the church that meets at their house.</a:t>
            </a:r>
            <a:endParaRPr lang="en-US" sz="3200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sz="32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dirty="0">
                <a:solidFill>
                  <a:srgbClr val="000000"/>
                </a:solidFill>
                <a:latin typeface="system-ui"/>
              </a:rPr>
              <a:t>2 Timothy 4:19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Greet Priscilla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sz="2400" b="0" i="0" baseline="30000" dirty="0">
                <a:solidFill>
                  <a:srgbClr val="4A4A4A"/>
                </a:solidFill>
                <a:effectLst/>
                <a:latin typeface="system-ui"/>
                <a:hlinkClick r:id="rId3" tooltip="See footnote a"/>
              </a:rPr>
              <a:t>a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and Aquila and the household of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ystem-ui"/>
              </a:rPr>
              <a:t>Onesiphorus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68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280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system-ui</vt:lpstr>
      <vt:lpstr>Office Theme</vt:lpstr>
      <vt:lpstr>Aquila and Priscilla  You have known them before as Jim and Cindy</vt:lpstr>
      <vt:lpstr>Act 1  Meeting Paul</vt:lpstr>
      <vt:lpstr>Act 2  Moving Day</vt:lpstr>
      <vt:lpstr>Act 3 Deep Conviction  Deep humility</vt:lpstr>
      <vt:lpstr>Act 4 To the Death</vt:lpstr>
      <vt:lpstr>Act 5 World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1  Meeting Paul</dc:title>
  <dc:creator>jim albert</dc:creator>
  <cp:lastModifiedBy>jim albert</cp:lastModifiedBy>
  <cp:revision>4</cp:revision>
  <dcterms:created xsi:type="dcterms:W3CDTF">2024-04-02T20:27:13Z</dcterms:created>
  <dcterms:modified xsi:type="dcterms:W3CDTF">2024-04-08T21:59:57Z</dcterms:modified>
</cp:coreProperties>
</file>