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1"/>
  </p:notesMasterIdLst>
  <p:handoutMasterIdLst>
    <p:handoutMasterId r:id="rId12"/>
  </p:handoutMasterIdLst>
  <p:sldIdLst>
    <p:sldId id="262" r:id="rId5"/>
    <p:sldId id="302" r:id="rId6"/>
    <p:sldId id="300" r:id="rId7"/>
    <p:sldId id="303" r:id="rId8"/>
    <p:sldId id="304" r:id="rId9"/>
    <p:sldId id="305"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598" autoAdjust="0"/>
  </p:normalViewPr>
  <p:slideViewPr>
    <p:cSldViewPr snapToGrid="0">
      <p:cViewPr varScale="1">
        <p:scale>
          <a:sx n="78" d="100"/>
          <a:sy n="78" d="100"/>
        </p:scale>
        <p:origin x="878" y="62"/>
      </p:cViewPr>
      <p:guideLst>
        <p:guide orient="horz" pos="2160"/>
        <p:guide pos="3840"/>
      </p:guideLst>
    </p:cSldViewPr>
  </p:slideViewPr>
  <p:outlineViewPr>
    <p:cViewPr>
      <p:scale>
        <a:sx n="33" d="100"/>
        <a:sy n="33" d="100"/>
      </p:scale>
      <p:origin x="0" y="-586"/>
    </p:cViewPr>
  </p:outlineViewPr>
  <p:notesTextViewPr>
    <p:cViewPr>
      <p:scale>
        <a:sx n="1" d="1"/>
        <a:sy n="1" d="1"/>
      </p:scale>
      <p:origin x="0" y="0"/>
    </p:cViewPr>
  </p:notesTextViewPr>
  <p:sorterViewPr>
    <p:cViewPr>
      <p:scale>
        <a:sx n="100" d="100"/>
        <a:sy n="100" d="100"/>
      </p:scale>
      <p:origin x="0" y="-485"/>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8E7403-EB4A-4177-AFCE-6A9D7B160C6F}"/>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DAC49177-C030-4043-9380-EA6E4C94A164}"/>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7C7415F-6970-4DE4-93F1-94FEF07D0F1C}" type="datetimeFigureOut">
              <a:rPr lang="en-US" smtClean="0"/>
              <a:t>3/31/2024</a:t>
            </a:fld>
            <a:endParaRPr lang="en-US"/>
          </a:p>
        </p:txBody>
      </p:sp>
      <p:sp>
        <p:nvSpPr>
          <p:cNvPr id="4" name="Footer Placeholder 3">
            <a:extLst>
              <a:ext uri="{FF2B5EF4-FFF2-40B4-BE49-F238E27FC236}">
                <a16:creationId xmlns:a16="http://schemas.microsoft.com/office/drawing/2014/main" id="{BC4C83CE-EC9B-40C4-BD7A-48797AE5B1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EE9A75D-9B4E-4704-98C7-2A42472F118C}"/>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14CC6D6D-E986-427F-AD9C-4E9408DDBE53}" type="slidenum">
              <a:rPr lang="en-US" smtClean="0"/>
              <a:t>‹#›</a:t>
            </a:fld>
            <a:endParaRPr lang="en-US"/>
          </a:p>
        </p:txBody>
      </p:sp>
    </p:spTree>
    <p:extLst>
      <p:ext uri="{BB962C8B-B14F-4D97-AF65-F5344CB8AC3E}">
        <p14:creationId xmlns:p14="http://schemas.microsoft.com/office/powerpoint/2010/main" val="299877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B86E6E5-5A19-4AE7-8D4E-049C5315C9A0}" type="datetimeFigureOut">
              <a:rPr lang="en-US" smtClean="0"/>
              <a:t>3/31/2024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15A580F-E35D-42E1-AF82-E41CC201EA91}" type="slidenum">
              <a:rPr lang="en-US" smtClean="0"/>
              <a:t>‹#›</a:t>
            </a:fld>
            <a:endParaRPr lang="en-US"/>
          </a:p>
        </p:txBody>
      </p:sp>
    </p:spTree>
    <p:extLst>
      <p:ext uri="{BB962C8B-B14F-4D97-AF65-F5344CB8AC3E}">
        <p14:creationId xmlns:p14="http://schemas.microsoft.com/office/powerpoint/2010/main" val="145368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dirty="0"/>
          </a:p>
        </p:txBody>
      </p:sp>
      <p:sp>
        <p:nvSpPr>
          <p:cNvPr id="4" name="Slide Number Placeholder 3"/>
          <p:cNvSpPr>
            <a:spLocks noGrp="1"/>
          </p:cNvSpPr>
          <p:nvPr>
            <p:ph type="sldNum" sz="quarter" idx="5"/>
          </p:nvPr>
        </p:nvSpPr>
        <p:spPr/>
        <p:txBody>
          <a:bodyPr/>
          <a:lstStyle/>
          <a:p>
            <a:fld id="{5961EFD6-34B6-4621-AFFD-CC7DD286577B}" type="slidenum">
              <a:rPr lang="en-US" smtClean="0"/>
              <a:t>1</a:t>
            </a:fld>
            <a:endParaRPr lang="en-US"/>
          </a:p>
        </p:txBody>
      </p:sp>
    </p:spTree>
    <p:extLst>
      <p:ext uri="{BB962C8B-B14F-4D97-AF65-F5344CB8AC3E}">
        <p14:creationId xmlns:p14="http://schemas.microsoft.com/office/powerpoint/2010/main" val="336274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20831-828A-B215-C07A-CEEC88572F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2922AB-C1FD-2E9D-F25B-214666BDF6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F09D56-16EC-CE60-CBB4-BA155633C7B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C910C1D-E5C8-01DB-A8C0-FFF5D9E168DA}"/>
              </a:ext>
            </a:extLst>
          </p:cNvPr>
          <p:cNvSpPr>
            <a:spLocks noGrp="1"/>
          </p:cNvSpPr>
          <p:nvPr>
            <p:ph type="sldNum" sz="quarter" idx="5"/>
          </p:nvPr>
        </p:nvSpPr>
        <p:spPr/>
        <p:txBody>
          <a:bodyPr/>
          <a:lstStyle/>
          <a:p>
            <a:fld id="{115A580F-E35D-42E1-AF82-E41CC201EA91}" type="slidenum">
              <a:rPr lang="en-US" smtClean="0"/>
              <a:t>2</a:t>
            </a:fld>
            <a:endParaRPr lang="en-US"/>
          </a:p>
        </p:txBody>
      </p:sp>
    </p:spTree>
    <p:extLst>
      <p:ext uri="{BB962C8B-B14F-4D97-AF65-F5344CB8AC3E}">
        <p14:creationId xmlns:p14="http://schemas.microsoft.com/office/powerpoint/2010/main" val="377653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15A580F-E35D-42E1-AF82-E41CC201EA91}" type="slidenum">
              <a:rPr lang="en-US" smtClean="0"/>
              <a:t>3</a:t>
            </a:fld>
            <a:endParaRPr lang="en-US"/>
          </a:p>
        </p:txBody>
      </p:sp>
    </p:spTree>
    <p:extLst>
      <p:ext uri="{BB962C8B-B14F-4D97-AF65-F5344CB8AC3E}">
        <p14:creationId xmlns:p14="http://schemas.microsoft.com/office/powerpoint/2010/main" val="306450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120831-828A-B215-C07A-CEEC88572F5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2922AB-C1FD-2E9D-F25B-214666BDF6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F09D56-16EC-CE60-CBB4-BA155633C7B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C910C1D-E5C8-01DB-A8C0-FFF5D9E168DA}"/>
              </a:ext>
            </a:extLst>
          </p:cNvPr>
          <p:cNvSpPr>
            <a:spLocks noGrp="1"/>
          </p:cNvSpPr>
          <p:nvPr>
            <p:ph type="sldNum" sz="quarter" idx="5"/>
          </p:nvPr>
        </p:nvSpPr>
        <p:spPr/>
        <p:txBody>
          <a:bodyPr/>
          <a:lstStyle/>
          <a:p>
            <a:fld id="{115A580F-E35D-42E1-AF82-E41CC201EA91}" type="slidenum">
              <a:rPr lang="en-US" smtClean="0"/>
              <a:t>6</a:t>
            </a:fld>
            <a:endParaRPr lang="en-US"/>
          </a:p>
        </p:txBody>
      </p:sp>
    </p:spTree>
    <p:extLst>
      <p:ext uri="{BB962C8B-B14F-4D97-AF65-F5344CB8AC3E}">
        <p14:creationId xmlns:p14="http://schemas.microsoft.com/office/powerpoint/2010/main" val="1668106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439D4E6-49E3-4273-9EDF-AD58558B9F7E}"/>
              </a:ext>
            </a:extLst>
          </p:cNvPr>
          <p:cNvSpPr>
            <a:spLocks noGrp="1"/>
          </p:cNvSpPr>
          <p:nvPr>
            <p:ph type="ctrTitle"/>
          </p:nvPr>
        </p:nvSpPr>
        <p:spPr>
          <a:xfrm>
            <a:off x="685800" y="908651"/>
            <a:ext cx="3620882" cy="3640345"/>
          </a:xfrm>
          <a:prstGeom prst="rect">
            <a:avLst/>
          </a:prstGeom>
        </p:spPr>
        <p:txBody>
          <a:bodyPr anchor="t">
            <a:normAutofit/>
          </a:bodyPr>
          <a:lstStyle>
            <a:lvl1pPr>
              <a:defRPr>
                <a:solidFill>
                  <a:schemeClr val="bg1"/>
                </a:solidFill>
              </a:defRPr>
            </a:lvl1pPr>
          </a:lstStyle>
          <a:p>
            <a:r>
              <a:rPr lang="en-US" sz="4000">
                <a:solidFill>
                  <a:schemeClr val="bg1"/>
                </a:solidFill>
              </a:rPr>
              <a:t>Click to edit Master title style</a:t>
            </a:r>
            <a:endParaRPr lang="en-US" sz="4000" dirty="0">
              <a:solidFill>
                <a:schemeClr val="bg1"/>
              </a:solidFill>
            </a:endParaRPr>
          </a:p>
        </p:txBody>
      </p:sp>
      <p:sp>
        <p:nvSpPr>
          <p:cNvPr id="10" name="Subtitle 2">
            <a:extLst>
              <a:ext uri="{FF2B5EF4-FFF2-40B4-BE49-F238E27FC236}">
                <a16:creationId xmlns:a16="http://schemas.microsoft.com/office/drawing/2014/main" id="{FE9D8936-4795-43B2-9C32-4BE93A672131}"/>
              </a:ext>
            </a:extLst>
          </p:cNvPr>
          <p:cNvSpPr>
            <a:spLocks noGrp="1"/>
          </p:cNvSpPr>
          <p:nvPr>
            <p:ph type="subTitle" idx="1" hasCustomPrompt="1"/>
          </p:nvPr>
        </p:nvSpPr>
        <p:spPr>
          <a:xfrm>
            <a:off x="705934" y="5220450"/>
            <a:ext cx="3380437" cy="570748"/>
          </a:xfrm>
          <a:prstGeom prst="rect">
            <a:avLst/>
          </a:prstGeom>
        </p:spPr>
        <p:txBody>
          <a:bodyPr anchor="b">
            <a:normAutofit/>
          </a:bodyPr>
          <a:lstStyle>
            <a:lvl1pPr marL="0" indent="0">
              <a:buNone/>
              <a:defRPr sz="1800">
                <a:solidFill>
                  <a:schemeClr val="bg1"/>
                </a:solidFill>
              </a:defRPr>
            </a:lvl1pPr>
          </a:lstStyle>
          <a:p>
            <a:r>
              <a:rPr lang="en-US" sz="1800" dirty="0">
                <a:solidFill>
                  <a:schemeClr val="bg1"/>
                </a:solidFill>
              </a:rPr>
              <a:t>Insert subtitle here</a:t>
            </a:r>
          </a:p>
        </p:txBody>
      </p:sp>
      <p:sp>
        <p:nvSpPr>
          <p:cNvPr id="18" name="Picture Placeholder 16">
            <a:extLst>
              <a:ext uri="{FF2B5EF4-FFF2-40B4-BE49-F238E27FC236}">
                <a16:creationId xmlns:a16="http://schemas.microsoft.com/office/drawing/2014/main" id="{6C8B8511-EE4E-4935-ABB8-E8C2FCB1C46F}"/>
              </a:ext>
            </a:extLst>
          </p:cNvPr>
          <p:cNvSpPr>
            <a:spLocks noGrp="1"/>
          </p:cNvSpPr>
          <p:nvPr>
            <p:ph type="pic" sz="quarter" idx="13" hasCustomPrompt="1"/>
          </p:nvPr>
        </p:nvSpPr>
        <p:spPr>
          <a:xfrm>
            <a:off x="4876158" y="0"/>
            <a:ext cx="7315841" cy="6858000"/>
          </a:xfrm>
          <a:prstGeom prst="rect">
            <a:avLst/>
          </a:prstGeom>
        </p:spPr>
        <p:txBody>
          <a:bodyPr anchor="t"/>
          <a:lstStyle>
            <a:lvl1pPr marL="0" indent="0" algn="ctr">
              <a:buNone/>
              <a:defRPr>
                <a:solidFill>
                  <a:schemeClr val="bg1"/>
                </a:solidFill>
              </a:defRPr>
            </a:lvl1pPr>
          </a:lstStyle>
          <a:p>
            <a:r>
              <a:rPr lang="en-US" dirty="0"/>
              <a:t>Insert photo here</a:t>
            </a:r>
          </a:p>
        </p:txBody>
      </p:sp>
      <p:cxnSp>
        <p:nvCxnSpPr>
          <p:cNvPr id="11" name="Straight Connector 10">
            <a:extLst>
              <a:ext uri="{FF2B5EF4-FFF2-40B4-BE49-F238E27FC236}">
                <a16:creationId xmlns:a16="http://schemas.microsoft.com/office/drawing/2014/main" id="{8239FAB6-0B6C-402C-A107-EFFF82281DAE}"/>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6">
            <a:extLst>
              <a:ext uri="{FF2B5EF4-FFF2-40B4-BE49-F238E27FC236}">
                <a16:creationId xmlns:a16="http://schemas.microsoft.com/office/drawing/2014/main" id="{DBE487E6-4032-4195-9823-685A39371B0C}"/>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defRPr>
            </a:lvl1pPr>
          </a:lstStyle>
          <a:p>
            <a:r>
              <a:rPr lang="en-US"/>
              <a:t>PRESENTATION TITLE</a:t>
            </a:r>
          </a:p>
        </p:txBody>
      </p:sp>
      <p:sp>
        <p:nvSpPr>
          <p:cNvPr id="14" name="Date Placeholder 5">
            <a:extLst>
              <a:ext uri="{FF2B5EF4-FFF2-40B4-BE49-F238E27FC236}">
                <a16:creationId xmlns:a16="http://schemas.microsoft.com/office/drawing/2014/main" id="{C71E06DF-BA1B-43E6-A74C-85231D2EC37E}"/>
              </a:ext>
            </a:extLst>
          </p:cNvPr>
          <p:cNvSpPr>
            <a:spLocks noGrp="1"/>
          </p:cNvSpPr>
          <p:nvPr>
            <p:ph type="dt" sz="half" idx="10"/>
          </p:nvPr>
        </p:nvSpPr>
        <p:spPr>
          <a:xfrm>
            <a:off x="8369448" y="6356350"/>
            <a:ext cx="2592594" cy="365125"/>
          </a:xfrm>
          <a:prstGeom prst="rect">
            <a:avLst/>
          </a:prstGeom>
        </p:spPr>
        <p:txBody>
          <a:bodyPr/>
          <a:lstStyle/>
          <a:p>
            <a:r>
              <a:rPr lang="en-US">
                <a:solidFill>
                  <a:srgbClr val="FFFFFF"/>
                </a:solidFill>
                <a:effectLst>
                  <a:outerShdw blurRad="38100" dist="38100" dir="2700000" algn="tl">
                    <a:srgbClr val="000000">
                      <a:alpha val="43137"/>
                    </a:srgbClr>
                  </a:outerShdw>
                </a:effectLst>
              </a:rPr>
              <a:t>2/11/20XX</a:t>
            </a:r>
            <a:endParaRPr lang="en-US" dirty="0">
              <a:solidFill>
                <a:srgbClr val="FFFFFF"/>
              </a:solidFill>
              <a:effectLst>
                <a:outerShdw blurRad="38100" dist="38100" dir="2700000" algn="tl">
                  <a:srgbClr val="000000">
                    <a:alpha val="43137"/>
                  </a:srgbClr>
                </a:outerShdw>
              </a:effectLst>
            </a:endParaRPr>
          </a:p>
        </p:txBody>
      </p:sp>
      <p:sp>
        <p:nvSpPr>
          <p:cNvPr id="15" name="Slide Number Placeholder 7">
            <a:extLst>
              <a:ext uri="{FF2B5EF4-FFF2-40B4-BE49-F238E27FC236}">
                <a16:creationId xmlns:a16="http://schemas.microsoft.com/office/drawing/2014/main" id="{0BD36B16-3F07-4955-8D4D-BC0FD17C1CE4}"/>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solidFill>
                  <a:srgbClr val="FFFFFF"/>
                </a:solidFill>
                <a:effectLst>
                  <a:outerShdw blurRad="38100" dist="38100" dir="2700000" algn="tl">
                    <a:srgbClr val="000000">
                      <a:alpha val="43137"/>
                    </a:srgbClr>
                  </a:outerShdw>
                </a:effectLst>
              </a:rPr>
              <a:t>‹#›</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4246B94A-8C64-4FBA-B409-1F9487E19CF3}"/>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866F075D-9008-4BD3-A772-7AF7AD667D5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4C185B95-5C0F-400E-B7DF-8FF843290737}"/>
              </a:ext>
            </a:extLst>
          </p:cNvPr>
          <p:cNvSpPr>
            <a:spLocks noGrp="1"/>
          </p:cNvSpPr>
          <p:nvPr>
            <p:ph type="body" sz="quarter" idx="15" hasCustomPrompt="1"/>
          </p:nvPr>
        </p:nvSpPr>
        <p:spPr>
          <a:xfrm>
            <a:off x="800100"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1" name="Content Placeholder 10">
            <a:extLst>
              <a:ext uri="{FF2B5EF4-FFF2-40B4-BE49-F238E27FC236}">
                <a16:creationId xmlns:a16="http://schemas.microsoft.com/office/drawing/2014/main" id="{BC725AFD-5A48-451D-B91D-9E63953F8E8B}"/>
              </a:ext>
            </a:extLst>
          </p:cNvPr>
          <p:cNvSpPr>
            <a:spLocks noGrp="1"/>
          </p:cNvSpPr>
          <p:nvPr>
            <p:ph idx="1" hasCustomPrompt="1"/>
          </p:nvPr>
        </p:nvSpPr>
        <p:spPr>
          <a:xfrm>
            <a:off x="800099" y="2551176"/>
            <a:ext cx="5094673" cy="3273552"/>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6ACDC650-288E-4CF5-8546-9F2D5CEC8868}"/>
              </a:ext>
            </a:extLst>
          </p:cNvPr>
          <p:cNvSpPr>
            <a:spLocks noGrp="1"/>
          </p:cNvSpPr>
          <p:nvPr>
            <p:ph type="body" sz="quarter" idx="16" hasCustomPrompt="1"/>
          </p:nvPr>
        </p:nvSpPr>
        <p:spPr>
          <a:xfrm>
            <a:off x="6297611"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7" name="Content Placeholder 10">
            <a:extLst>
              <a:ext uri="{FF2B5EF4-FFF2-40B4-BE49-F238E27FC236}">
                <a16:creationId xmlns:a16="http://schemas.microsoft.com/office/drawing/2014/main" id="{956E1F7E-0B80-40DB-8F21-F06D9DD56264}"/>
              </a:ext>
            </a:extLst>
          </p:cNvPr>
          <p:cNvSpPr>
            <a:spLocks noGrp="1"/>
          </p:cNvSpPr>
          <p:nvPr>
            <p:ph idx="13" hasCustomPrompt="1"/>
          </p:nvPr>
        </p:nvSpPr>
        <p:spPr>
          <a:xfrm>
            <a:off x="6297226" y="2551176"/>
            <a:ext cx="5094673" cy="3273552"/>
          </a:xfrm>
          <a:prstGeom prst="rect">
            <a:avLst/>
          </a:prstGeom>
        </p:spPr>
        <p:txBody>
          <a:bodyPr>
            <a:normAutofit/>
          </a:bodyPr>
          <a:lstStyle>
            <a:lvl1pPr>
              <a:lnSpc>
                <a:spcPct val="100000"/>
              </a:lnSpc>
              <a:defRPr sz="1800"/>
            </a:lvl1pPr>
          </a:lstStyle>
          <a:p>
            <a:r>
              <a:rPr lang="en-US" dirty="0"/>
              <a:t>Insert text here</a:t>
            </a:r>
          </a:p>
        </p:txBody>
      </p:sp>
      <p:cxnSp>
        <p:nvCxnSpPr>
          <p:cNvPr id="12" name="Straight Connector 11">
            <a:extLst>
              <a:ext uri="{FF2B5EF4-FFF2-40B4-BE49-F238E27FC236}">
                <a16:creationId xmlns:a16="http://schemas.microsoft.com/office/drawing/2014/main" id="{D91B92C0-6B36-412A-9A49-16AB59FFBEE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7">
            <a:extLst>
              <a:ext uri="{FF2B5EF4-FFF2-40B4-BE49-F238E27FC236}">
                <a16:creationId xmlns:a16="http://schemas.microsoft.com/office/drawing/2014/main" id="{B4EFB36A-E4FD-4966-A091-9BDAF29916F8}"/>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4" name="Date Placeholder 6">
            <a:extLst>
              <a:ext uri="{FF2B5EF4-FFF2-40B4-BE49-F238E27FC236}">
                <a16:creationId xmlns:a16="http://schemas.microsoft.com/office/drawing/2014/main" id="{9B52EA1F-D8D0-4F42-B00A-F0E943F82E57}"/>
              </a:ext>
            </a:extLst>
          </p:cNvPr>
          <p:cNvSpPr>
            <a:spLocks noGrp="1"/>
          </p:cNvSpPr>
          <p:nvPr>
            <p:ph type="dt" sz="half" idx="10"/>
          </p:nvPr>
        </p:nvSpPr>
        <p:spPr>
          <a:xfrm>
            <a:off x="8369448" y="6356350"/>
            <a:ext cx="2592594" cy="365125"/>
          </a:xfrm>
        </p:spPr>
        <p:txBody>
          <a:bodyPr/>
          <a:lstStyle/>
          <a:p>
            <a:r>
              <a:rPr lang="en-US"/>
              <a:t>2/11/20XX</a:t>
            </a:r>
          </a:p>
        </p:txBody>
      </p:sp>
      <p:sp>
        <p:nvSpPr>
          <p:cNvPr id="15" name="Slide Number Placeholder 8">
            <a:extLst>
              <a:ext uri="{FF2B5EF4-FFF2-40B4-BE49-F238E27FC236}">
                <a16:creationId xmlns:a16="http://schemas.microsoft.com/office/drawing/2014/main" id="{498A6230-35B8-4147-9494-90708BFC3330}"/>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CC332FB-CD3F-4398-958A-CBE45129A19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9">
            <a:extLst>
              <a:ext uri="{FF2B5EF4-FFF2-40B4-BE49-F238E27FC236}">
                <a16:creationId xmlns:a16="http://schemas.microsoft.com/office/drawing/2014/main" id="{E566CA14-5018-43EE-BB8F-E12209B2C3BD}"/>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sp>
        <p:nvSpPr>
          <p:cNvPr id="14" name="Text Placeholder 2">
            <a:extLst>
              <a:ext uri="{FF2B5EF4-FFF2-40B4-BE49-F238E27FC236}">
                <a16:creationId xmlns:a16="http://schemas.microsoft.com/office/drawing/2014/main" id="{1A76201F-C7C2-400C-BE9B-F185A832CC24}"/>
              </a:ext>
            </a:extLst>
          </p:cNvPr>
          <p:cNvSpPr>
            <a:spLocks noGrp="1"/>
          </p:cNvSpPr>
          <p:nvPr>
            <p:ph type="body" sz="quarter" idx="15" hasCustomPrompt="1"/>
          </p:nvPr>
        </p:nvSpPr>
        <p:spPr>
          <a:xfrm>
            <a:off x="80009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9" name="Content Placeholder 10">
            <a:extLst>
              <a:ext uri="{FF2B5EF4-FFF2-40B4-BE49-F238E27FC236}">
                <a16:creationId xmlns:a16="http://schemas.microsoft.com/office/drawing/2014/main" id="{A742F7E8-0787-4D2C-B53F-B62C309ED6D6}"/>
              </a:ext>
            </a:extLst>
          </p:cNvPr>
          <p:cNvSpPr>
            <a:spLocks noGrp="1"/>
          </p:cNvSpPr>
          <p:nvPr>
            <p:ph idx="1" hasCustomPrompt="1"/>
          </p:nvPr>
        </p:nvSpPr>
        <p:spPr>
          <a:xfrm>
            <a:off x="80009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7" name="Text Placeholder 2">
            <a:extLst>
              <a:ext uri="{FF2B5EF4-FFF2-40B4-BE49-F238E27FC236}">
                <a16:creationId xmlns:a16="http://schemas.microsoft.com/office/drawing/2014/main" id="{ED178B9A-B987-49A0-B73F-70B855C42403}"/>
              </a:ext>
            </a:extLst>
          </p:cNvPr>
          <p:cNvSpPr>
            <a:spLocks noGrp="1"/>
          </p:cNvSpPr>
          <p:nvPr>
            <p:ph type="body" sz="quarter" idx="16" hasCustomPrompt="1"/>
          </p:nvPr>
        </p:nvSpPr>
        <p:spPr>
          <a:xfrm>
            <a:off x="440091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5" name="Content Placeholder 10">
            <a:extLst>
              <a:ext uri="{FF2B5EF4-FFF2-40B4-BE49-F238E27FC236}">
                <a16:creationId xmlns:a16="http://schemas.microsoft.com/office/drawing/2014/main" id="{407D5990-6E05-4ECC-B930-EA5CF0774CFB}"/>
              </a:ext>
            </a:extLst>
          </p:cNvPr>
          <p:cNvSpPr>
            <a:spLocks noGrp="1"/>
          </p:cNvSpPr>
          <p:nvPr>
            <p:ph idx="13" hasCustomPrompt="1"/>
          </p:nvPr>
        </p:nvSpPr>
        <p:spPr>
          <a:xfrm>
            <a:off x="440091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C6A58550-98E5-4548-82F6-EE971733A79D}"/>
              </a:ext>
            </a:extLst>
          </p:cNvPr>
          <p:cNvSpPr>
            <a:spLocks noGrp="1"/>
          </p:cNvSpPr>
          <p:nvPr>
            <p:ph type="body" sz="quarter" idx="17" hasCustomPrompt="1"/>
          </p:nvPr>
        </p:nvSpPr>
        <p:spPr>
          <a:xfrm>
            <a:off x="800173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6" name="Content Placeholder 10">
            <a:extLst>
              <a:ext uri="{FF2B5EF4-FFF2-40B4-BE49-F238E27FC236}">
                <a16:creationId xmlns:a16="http://schemas.microsoft.com/office/drawing/2014/main" id="{6B90AFA0-EDA3-4F21-A480-F56AA1D0BEB6}"/>
              </a:ext>
            </a:extLst>
          </p:cNvPr>
          <p:cNvSpPr>
            <a:spLocks noGrp="1"/>
          </p:cNvSpPr>
          <p:nvPr>
            <p:ph idx="14" hasCustomPrompt="1"/>
          </p:nvPr>
        </p:nvSpPr>
        <p:spPr>
          <a:xfrm>
            <a:off x="8001739" y="2552345"/>
            <a:ext cx="3390161" cy="3272810"/>
          </a:xfrm>
          <a:prstGeom prst="rect">
            <a:avLst/>
          </a:prstGeom>
        </p:spPr>
        <p:txBody>
          <a:bodyPr>
            <a:normAutofit/>
          </a:bodyPr>
          <a:lstStyle>
            <a:lvl1pPr>
              <a:lnSpc>
                <a:spcPct val="100000"/>
              </a:lnSpc>
              <a:defRPr sz="1800"/>
            </a:lvl1pPr>
          </a:lstStyle>
          <a:p>
            <a:r>
              <a:rPr lang="en-US" dirty="0"/>
              <a:t>Insert text here</a:t>
            </a:r>
          </a:p>
        </p:txBody>
      </p:sp>
      <p:cxnSp>
        <p:nvCxnSpPr>
          <p:cNvPr id="10" name="Straight Connector 9">
            <a:extLst>
              <a:ext uri="{FF2B5EF4-FFF2-40B4-BE49-F238E27FC236}">
                <a16:creationId xmlns:a16="http://schemas.microsoft.com/office/drawing/2014/main" id="{9346E7C8-F905-4B13-8FD6-185A0418404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7">
            <a:extLst>
              <a:ext uri="{FF2B5EF4-FFF2-40B4-BE49-F238E27FC236}">
                <a16:creationId xmlns:a16="http://schemas.microsoft.com/office/drawing/2014/main" id="{A0E3EE3A-87F3-4F60-90D8-938E4BBC2B4D}"/>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2" name="Date Placeholder 6">
            <a:extLst>
              <a:ext uri="{FF2B5EF4-FFF2-40B4-BE49-F238E27FC236}">
                <a16:creationId xmlns:a16="http://schemas.microsoft.com/office/drawing/2014/main" id="{F1449B0C-8214-4186-9666-E63CCA09094E}"/>
              </a:ext>
            </a:extLst>
          </p:cNvPr>
          <p:cNvSpPr>
            <a:spLocks noGrp="1"/>
          </p:cNvSpPr>
          <p:nvPr>
            <p:ph type="dt" sz="half" idx="10"/>
          </p:nvPr>
        </p:nvSpPr>
        <p:spPr>
          <a:xfrm>
            <a:off x="8369448" y="6356350"/>
            <a:ext cx="2592594" cy="365125"/>
          </a:xfrm>
        </p:spPr>
        <p:txBody>
          <a:bodyPr/>
          <a:lstStyle/>
          <a:p>
            <a:r>
              <a:rPr lang="en-US"/>
              <a:t>2/11/20XX</a:t>
            </a:r>
          </a:p>
        </p:txBody>
      </p:sp>
      <p:sp>
        <p:nvSpPr>
          <p:cNvPr id="13" name="Slide Number Placeholder 8">
            <a:extLst>
              <a:ext uri="{FF2B5EF4-FFF2-40B4-BE49-F238E27FC236}">
                <a16:creationId xmlns:a16="http://schemas.microsoft.com/office/drawing/2014/main" id="{F5DDBFC0-CC80-4B03-B5F5-3C57166DCA88}"/>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F01BF5DB-2BF3-4196-B1CF-82B7CDCC02DC}"/>
              </a:ext>
              <a:ext uri="{C183D7F6-B498-43B3-948B-1728B52AA6E4}">
                <adec:decorative xmlns:adec="http://schemas.microsoft.com/office/drawing/2017/decorative" val="1"/>
              </a:ext>
            </a:extLst>
          </p:cNvPr>
          <p:cNvCxnSpPr>
            <a:cxnSpLocks/>
          </p:cNvCxnSpPr>
          <p:nvPr userDrawn="1"/>
        </p:nvCxnSpPr>
        <p:spPr>
          <a:xfrm>
            <a:off x="7987523" y="729692"/>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itle 12">
            <a:extLst>
              <a:ext uri="{FF2B5EF4-FFF2-40B4-BE49-F238E27FC236}">
                <a16:creationId xmlns:a16="http://schemas.microsoft.com/office/drawing/2014/main" id="{168DC13D-FFC6-4CC5-B9F8-B3B0961093A9}"/>
              </a:ext>
            </a:extLst>
          </p:cNvPr>
          <p:cNvSpPr>
            <a:spLocks noGrp="1"/>
          </p:cNvSpPr>
          <p:nvPr>
            <p:ph type="title"/>
          </p:nvPr>
        </p:nvSpPr>
        <p:spPr>
          <a:xfrm>
            <a:off x="7887511" y="909639"/>
            <a:ext cx="3703856" cy="1290636"/>
          </a:xfrm>
          <a:prstGeom prst="rect">
            <a:avLst/>
          </a:prstGeom>
        </p:spPr>
        <p:txBody>
          <a:bodyPr>
            <a:normAutofit/>
          </a:bodyPr>
          <a:lstStyle/>
          <a:p>
            <a:r>
              <a:rPr lang="en-US"/>
              <a:t>Click to edit Master title style</a:t>
            </a:r>
            <a:endParaRPr lang="en-US" dirty="0"/>
          </a:p>
        </p:txBody>
      </p:sp>
      <p:sp>
        <p:nvSpPr>
          <p:cNvPr id="51" name="Picture Placeholder 37">
            <a:extLst>
              <a:ext uri="{FF2B5EF4-FFF2-40B4-BE49-F238E27FC236}">
                <a16:creationId xmlns:a16="http://schemas.microsoft.com/office/drawing/2014/main" id="{F1AD5C34-DDA9-421B-A3C2-4D014B3D3FBD}"/>
              </a:ext>
            </a:extLst>
          </p:cNvPr>
          <p:cNvSpPr>
            <a:spLocks noGrp="1"/>
          </p:cNvSpPr>
          <p:nvPr>
            <p:ph type="pic" sz="quarter" idx="13" hasCustomPrompt="1"/>
          </p:nvPr>
        </p:nvSpPr>
        <p:spPr>
          <a:xfrm>
            <a:off x="715383" y="723900"/>
            <a:ext cx="3179762" cy="2160588"/>
          </a:xfrm>
          <a:prstGeom prst="rect">
            <a:avLst/>
          </a:prstGeom>
        </p:spPr>
        <p:txBody>
          <a:bodyPr/>
          <a:lstStyle>
            <a:lvl1pPr marL="0" indent="0" algn="ctr">
              <a:buNone/>
              <a:defRPr/>
            </a:lvl1pPr>
          </a:lstStyle>
          <a:p>
            <a:r>
              <a:rPr lang="en-US" dirty="0"/>
              <a:t>Insert photo here</a:t>
            </a:r>
          </a:p>
        </p:txBody>
      </p:sp>
      <p:sp>
        <p:nvSpPr>
          <p:cNvPr id="53" name="Picture Placeholder 43">
            <a:extLst>
              <a:ext uri="{FF2B5EF4-FFF2-40B4-BE49-F238E27FC236}">
                <a16:creationId xmlns:a16="http://schemas.microsoft.com/office/drawing/2014/main" id="{11508423-C6F4-4605-9E6D-1ED73334D0F5}"/>
              </a:ext>
            </a:extLst>
          </p:cNvPr>
          <p:cNvSpPr>
            <a:spLocks noGrp="1"/>
          </p:cNvSpPr>
          <p:nvPr>
            <p:ph type="pic" sz="quarter" idx="15" hasCustomPrompt="1"/>
          </p:nvPr>
        </p:nvSpPr>
        <p:spPr>
          <a:xfrm>
            <a:off x="715383" y="3048000"/>
            <a:ext cx="3178175" cy="3086100"/>
          </a:xfrm>
          <a:prstGeom prst="rect">
            <a:avLst/>
          </a:prstGeom>
        </p:spPr>
        <p:txBody>
          <a:bodyPr/>
          <a:lstStyle>
            <a:lvl1pPr marL="0" indent="0" algn="ctr">
              <a:buNone/>
              <a:defRPr/>
            </a:lvl1pPr>
          </a:lstStyle>
          <a:p>
            <a:r>
              <a:rPr lang="en-US" dirty="0"/>
              <a:t>Insert photo here</a:t>
            </a:r>
          </a:p>
        </p:txBody>
      </p:sp>
      <p:sp>
        <p:nvSpPr>
          <p:cNvPr id="57" name="Picture Placeholder 55">
            <a:extLst>
              <a:ext uri="{FF2B5EF4-FFF2-40B4-BE49-F238E27FC236}">
                <a16:creationId xmlns:a16="http://schemas.microsoft.com/office/drawing/2014/main" id="{1692DD91-8169-4A90-9D17-8A60286225FF}"/>
              </a:ext>
            </a:extLst>
          </p:cNvPr>
          <p:cNvSpPr>
            <a:spLocks noGrp="1"/>
          </p:cNvSpPr>
          <p:nvPr>
            <p:ph type="pic" sz="quarter" idx="17" hasCustomPrompt="1"/>
          </p:nvPr>
        </p:nvSpPr>
        <p:spPr>
          <a:xfrm>
            <a:off x="4040188" y="723900"/>
            <a:ext cx="3371850" cy="3159125"/>
          </a:xfrm>
          <a:prstGeom prst="rect">
            <a:avLst/>
          </a:prstGeom>
        </p:spPr>
        <p:txBody>
          <a:bodyPr/>
          <a:lstStyle>
            <a:lvl1pPr marL="0" indent="0" algn="ctr">
              <a:buNone/>
              <a:defRPr/>
            </a:lvl1pPr>
          </a:lstStyle>
          <a:p>
            <a:r>
              <a:rPr lang="en-US" dirty="0"/>
              <a:t>Insert photo here</a:t>
            </a:r>
          </a:p>
        </p:txBody>
      </p:sp>
      <p:sp>
        <p:nvSpPr>
          <p:cNvPr id="54" name="Picture Placeholder 45">
            <a:extLst>
              <a:ext uri="{FF2B5EF4-FFF2-40B4-BE49-F238E27FC236}">
                <a16:creationId xmlns:a16="http://schemas.microsoft.com/office/drawing/2014/main" id="{30A5BEAE-CA80-4FFD-8DD4-5B7413AF51D2}"/>
              </a:ext>
            </a:extLst>
          </p:cNvPr>
          <p:cNvSpPr>
            <a:spLocks noGrp="1"/>
          </p:cNvSpPr>
          <p:nvPr>
            <p:ph type="pic" sz="quarter" idx="16" hasCustomPrompt="1"/>
          </p:nvPr>
        </p:nvSpPr>
        <p:spPr>
          <a:xfrm>
            <a:off x="4039608" y="4038600"/>
            <a:ext cx="3371659" cy="2095500"/>
          </a:xfrm>
          <a:prstGeom prst="rect">
            <a:avLst/>
          </a:prstGeom>
        </p:spPr>
        <p:txBody>
          <a:bodyPr/>
          <a:lstStyle>
            <a:lvl1pPr marL="0" indent="0" algn="ctr">
              <a:buNone/>
              <a:defRPr/>
            </a:lvl1pPr>
          </a:lstStyle>
          <a:p>
            <a:r>
              <a:rPr lang="en-US" dirty="0"/>
              <a:t>Insert photo here</a:t>
            </a:r>
          </a:p>
        </p:txBody>
      </p:sp>
      <p:sp>
        <p:nvSpPr>
          <p:cNvPr id="29" name="Content Placeholder 14">
            <a:extLst>
              <a:ext uri="{FF2B5EF4-FFF2-40B4-BE49-F238E27FC236}">
                <a16:creationId xmlns:a16="http://schemas.microsoft.com/office/drawing/2014/main" id="{4B2044C0-1C45-402D-BC20-0EB82BDB4F68}"/>
              </a:ext>
            </a:extLst>
          </p:cNvPr>
          <p:cNvSpPr>
            <a:spLocks noGrp="1"/>
          </p:cNvSpPr>
          <p:nvPr>
            <p:ph idx="1"/>
          </p:nvPr>
        </p:nvSpPr>
        <p:spPr>
          <a:xfrm>
            <a:off x="7887510" y="2380221"/>
            <a:ext cx="3703856" cy="386640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sp>
        <p:nvSpPr>
          <p:cNvPr id="34" name="Footer Placeholder 7">
            <a:extLst>
              <a:ext uri="{FF2B5EF4-FFF2-40B4-BE49-F238E27FC236}">
                <a16:creationId xmlns:a16="http://schemas.microsoft.com/office/drawing/2014/main" id="{30EE29E3-4F8E-469E-9B99-E29176094D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35" name="Date Placeholder 6">
            <a:extLst>
              <a:ext uri="{FF2B5EF4-FFF2-40B4-BE49-F238E27FC236}">
                <a16:creationId xmlns:a16="http://schemas.microsoft.com/office/drawing/2014/main" id="{58513823-D81E-4B8B-85E6-EB11EA54DF40}"/>
              </a:ext>
            </a:extLst>
          </p:cNvPr>
          <p:cNvSpPr>
            <a:spLocks noGrp="1"/>
          </p:cNvSpPr>
          <p:nvPr>
            <p:ph type="dt" sz="half" idx="10"/>
          </p:nvPr>
        </p:nvSpPr>
        <p:spPr>
          <a:xfrm>
            <a:off x="8369448" y="6356350"/>
            <a:ext cx="2592594" cy="365125"/>
          </a:xfrm>
        </p:spPr>
        <p:txBody>
          <a:bodyPr/>
          <a:lstStyle/>
          <a:p>
            <a:r>
              <a:rPr lang="en-US"/>
              <a:t>2/11/20XX</a:t>
            </a:r>
          </a:p>
        </p:txBody>
      </p:sp>
      <p:sp>
        <p:nvSpPr>
          <p:cNvPr id="36" name="Slide Number Placeholder 8">
            <a:extLst>
              <a:ext uri="{FF2B5EF4-FFF2-40B4-BE49-F238E27FC236}">
                <a16:creationId xmlns:a16="http://schemas.microsoft.com/office/drawing/2014/main" id="{9D43A613-4A7D-4C9F-B407-154A1FB83858}"/>
              </a:ext>
            </a:extLst>
          </p:cNvPr>
          <p:cNvSpPr>
            <a:spLocks noGrp="1"/>
          </p:cNvSpPr>
          <p:nvPr>
            <p:ph type="sldNum" sz="quarter" idx="12"/>
          </p:nvPr>
        </p:nvSpPr>
        <p:spPr>
          <a:xfrm>
            <a:off x="10919012" y="6356350"/>
            <a:ext cx="672354" cy="365125"/>
          </a:xfrm>
        </p:spPr>
        <p:txBody>
          <a:bodyPr/>
          <a:lstStyle/>
          <a:p>
            <a:fld id="{DE330D17-32E5-404A-9262-6A998ABC0878}" type="slidenum">
              <a:rPr lang="en-US" smtClean="0"/>
              <a:t>‹#›</a:t>
            </a:fld>
            <a:endParaRPr lang="en-US"/>
          </a:p>
        </p:txBody>
      </p:sp>
    </p:spTree>
    <p:extLst>
      <p:ext uri="{BB962C8B-B14F-4D97-AF65-F5344CB8AC3E}">
        <p14:creationId xmlns:p14="http://schemas.microsoft.com/office/powerpoint/2010/main" val="2522706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A2404A1-BF4E-4858-BD1C-1BEFE71B63DE}"/>
              </a:ext>
            </a:extLst>
          </p:cNvPr>
          <p:cNvSpPr>
            <a:spLocks noGrp="1"/>
          </p:cNvSpPr>
          <p:nvPr>
            <p:ph type="ctrTitle" hasCustomPrompt="1"/>
          </p:nvPr>
        </p:nvSpPr>
        <p:spPr>
          <a:xfrm>
            <a:off x="695325" y="4296094"/>
            <a:ext cx="10782299" cy="1100621"/>
          </a:xfrm>
          <a:prstGeom prst="rect">
            <a:avLst/>
          </a:prstGeom>
        </p:spPr>
        <p:txBody>
          <a:bodyPr>
            <a:normAutofit/>
          </a:bodyPr>
          <a:lstStyle>
            <a:lvl1pPr>
              <a:defRPr>
                <a:solidFill>
                  <a:schemeClr val="bg1"/>
                </a:solidFill>
              </a:defRPr>
            </a:lvl1pPr>
          </a:lstStyle>
          <a:p>
            <a:r>
              <a:rPr lang="en-US" dirty="0"/>
              <a:t>Click to add title</a:t>
            </a:r>
          </a:p>
        </p:txBody>
      </p:sp>
      <p:sp>
        <p:nvSpPr>
          <p:cNvPr id="9" name="Subtitle 2">
            <a:extLst>
              <a:ext uri="{FF2B5EF4-FFF2-40B4-BE49-F238E27FC236}">
                <a16:creationId xmlns:a16="http://schemas.microsoft.com/office/drawing/2014/main" id="{B0053544-3012-4C81-98D6-E2665A3A3F5D}"/>
              </a:ext>
            </a:extLst>
          </p:cNvPr>
          <p:cNvSpPr>
            <a:spLocks noGrp="1"/>
          </p:cNvSpPr>
          <p:nvPr>
            <p:ph type="subTitle" idx="1" hasCustomPrompt="1"/>
          </p:nvPr>
        </p:nvSpPr>
        <p:spPr>
          <a:xfrm>
            <a:off x="695324" y="5533242"/>
            <a:ext cx="9972675" cy="543505"/>
          </a:xfrm>
          <a:prstGeom prst="rect">
            <a:avLst/>
          </a:prstGeom>
        </p:spPr>
        <p:txBody>
          <a:bodyPr anchor="t"/>
          <a:lstStyle>
            <a:lvl1pPr marL="0" indent="0">
              <a:buNone/>
              <a:defRPr sz="1800">
                <a:solidFill>
                  <a:schemeClr val="bg1"/>
                </a:solidFill>
              </a:defRPr>
            </a:lvl1pPr>
          </a:lstStyle>
          <a:p>
            <a:r>
              <a:rPr lang="en-US" dirty="0"/>
              <a:t>Click to add subtitle</a:t>
            </a:r>
          </a:p>
        </p:txBody>
      </p:sp>
      <p:sp>
        <p:nvSpPr>
          <p:cNvPr id="20" name="Picture Placeholder 16">
            <a:extLst>
              <a:ext uri="{FF2B5EF4-FFF2-40B4-BE49-F238E27FC236}">
                <a16:creationId xmlns:a16="http://schemas.microsoft.com/office/drawing/2014/main" id="{C177CBDB-952D-484B-B43B-F988558931C5}"/>
              </a:ext>
            </a:extLst>
          </p:cNvPr>
          <p:cNvSpPr>
            <a:spLocks noGrp="1"/>
          </p:cNvSpPr>
          <p:nvPr>
            <p:ph type="pic" sz="quarter" idx="13" hasCustomPrompt="1"/>
          </p:nvPr>
        </p:nvSpPr>
        <p:spPr>
          <a:xfrm>
            <a:off x="800100" y="727075"/>
            <a:ext cx="5176838" cy="3071813"/>
          </a:xfrm>
          <a:prstGeom prst="rect">
            <a:avLst/>
          </a:prstGeom>
        </p:spPr>
        <p:txBody>
          <a:bodyPr/>
          <a:lstStyle>
            <a:lvl1pPr marL="0" indent="0" algn="ctr">
              <a:buNone/>
              <a:defRPr>
                <a:solidFill>
                  <a:schemeClr val="bg1"/>
                </a:solidFill>
              </a:defRPr>
            </a:lvl1pPr>
          </a:lstStyle>
          <a:p>
            <a:r>
              <a:rPr lang="en-US" dirty="0"/>
              <a:t>Insert photo here</a:t>
            </a:r>
          </a:p>
        </p:txBody>
      </p:sp>
      <p:sp>
        <p:nvSpPr>
          <p:cNvPr id="21" name="Picture Placeholder 18">
            <a:extLst>
              <a:ext uri="{FF2B5EF4-FFF2-40B4-BE49-F238E27FC236}">
                <a16:creationId xmlns:a16="http://schemas.microsoft.com/office/drawing/2014/main" id="{D789E88D-76E7-4745-B062-102E233A6722}"/>
              </a:ext>
            </a:extLst>
          </p:cNvPr>
          <p:cNvSpPr>
            <a:spLocks noGrp="1"/>
          </p:cNvSpPr>
          <p:nvPr>
            <p:ph type="pic" sz="quarter" idx="14" hasCustomPrompt="1"/>
          </p:nvPr>
        </p:nvSpPr>
        <p:spPr>
          <a:xfrm>
            <a:off x="6146800" y="727075"/>
            <a:ext cx="5245100" cy="3070225"/>
          </a:xfrm>
          <a:prstGeom prst="rect">
            <a:avLst/>
          </a:prstGeom>
        </p:spPr>
        <p:txBody>
          <a:bodyPr/>
          <a:lstStyle>
            <a:lvl1pPr marL="0" indent="0" algn="ctr">
              <a:buNone/>
              <a:defRPr>
                <a:solidFill>
                  <a:schemeClr val="bg1"/>
                </a:solidFill>
              </a:defRPr>
            </a:lvl1pPr>
          </a:lstStyle>
          <a:p>
            <a:r>
              <a:rPr lang="en-US" dirty="0"/>
              <a:t>Insert photo here</a:t>
            </a:r>
          </a:p>
        </p:txBody>
      </p:sp>
      <p:cxnSp>
        <p:nvCxnSpPr>
          <p:cNvPr id="12" name="Straight Connector 11">
            <a:extLst>
              <a:ext uri="{FF2B5EF4-FFF2-40B4-BE49-F238E27FC236}">
                <a16:creationId xmlns:a16="http://schemas.microsoft.com/office/drawing/2014/main" id="{433A5CE3-0C01-4DBF-926A-2F9BFD0432AB}"/>
              </a:ext>
              <a:ext uri="{C183D7F6-B498-43B3-948B-1728B52AA6E4}">
                <adec:decorative xmlns:adec="http://schemas.microsoft.com/office/drawing/2017/decorative" val="1"/>
              </a:ext>
            </a:extLst>
          </p:cNvPr>
          <p:cNvCxnSpPr>
            <a:cxnSpLocks/>
          </p:cNvCxnSpPr>
          <p:nvPr userDrawn="1"/>
        </p:nvCxnSpPr>
        <p:spPr>
          <a:xfrm>
            <a:off x="800100" y="4144434"/>
            <a:ext cx="106299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11">
            <a:extLst>
              <a:ext uri="{FF2B5EF4-FFF2-40B4-BE49-F238E27FC236}">
                <a16:creationId xmlns:a16="http://schemas.microsoft.com/office/drawing/2014/main" id="{083D82F8-F43B-4D01-891B-F77BC6F6F877}"/>
              </a:ext>
            </a:extLst>
          </p:cNvPr>
          <p:cNvSpPr>
            <a:spLocks noGrp="1"/>
          </p:cNvSpPr>
          <p:nvPr>
            <p:ph type="ftr" sz="quarter" idx="11"/>
          </p:nvPr>
        </p:nvSpPr>
        <p:spPr>
          <a:xfrm>
            <a:off x="715383" y="6356350"/>
            <a:ext cx="4539727" cy="365125"/>
          </a:xfrm>
        </p:spPr>
        <p:txBody>
          <a:bodyPr/>
          <a:lstStyle>
            <a:lvl1pPr>
              <a:defRPr>
                <a:solidFill>
                  <a:schemeClr val="bg1"/>
                </a:solidFill>
              </a:defRPr>
            </a:lvl1pPr>
          </a:lstStyle>
          <a:p>
            <a:r>
              <a:rPr lang="en-US" dirty="0"/>
              <a:t>PRESENTATION TITLE</a:t>
            </a:r>
          </a:p>
        </p:txBody>
      </p:sp>
      <p:sp>
        <p:nvSpPr>
          <p:cNvPr id="14" name="Date Placeholder 6">
            <a:extLst>
              <a:ext uri="{FF2B5EF4-FFF2-40B4-BE49-F238E27FC236}">
                <a16:creationId xmlns:a16="http://schemas.microsoft.com/office/drawing/2014/main" id="{B8CBC856-A31F-40C2-B7EA-91B860D3066C}"/>
              </a:ext>
            </a:extLst>
          </p:cNvPr>
          <p:cNvSpPr>
            <a:spLocks noGrp="1"/>
          </p:cNvSpPr>
          <p:nvPr>
            <p:ph type="dt" sz="half" idx="10"/>
          </p:nvPr>
        </p:nvSpPr>
        <p:spPr>
          <a:xfrm>
            <a:off x="8369448" y="6356350"/>
            <a:ext cx="2592594" cy="365125"/>
          </a:xfrm>
        </p:spPr>
        <p:txBody>
          <a:bodyPr/>
          <a:lstStyle>
            <a:lvl1pPr>
              <a:defRPr>
                <a:solidFill>
                  <a:schemeClr val="bg1"/>
                </a:solidFill>
              </a:defRPr>
            </a:lvl1pPr>
          </a:lstStyle>
          <a:p>
            <a:r>
              <a:rPr lang="en-US"/>
              <a:t>2/11/20XX</a:t>
            </a:r>
            <a:endParaRPr lang="en-US" dirty="0"/>
          </a:p>
        </p:txBody>
      </p:sp>
      <p:sp>
        <p:nvSpPr>
          <p:cNvPr id="15" name="Slide Number Placeholder 10">
            <a:extLst>
              <a:ext uri="{FF2B5EF4-FFF2-40B4-BE49-F238E27FC236}">
                <a16:creationId xmlns:a16="http://schemas.microsoft.com/office/drawing/2014/main" id="{966FFB51-C55B-469E-B3C6-1A6369920BE5}"/>
              </a:ext>
            </a:extLst>
          </p:cNvPr>
          <p:cNvSpPr>
            <a:spLocks noGrp="1"/>
          </p:cNvSpPr>
          <p:nvPr>
            <p:ph type="sldNum" sz="quarter" idx="12"/>
          </p:nvPr>
        </p:nvSpPr>
        <p:spPr>
          <a:xfrm>
            <a:off x="10919012" y="6356350"/>
            <a:ext cx="672354" cy="365125"/>
          </a:xfrm>
        </p:spPr>
        <p:txBody>
          <a:bodyPr/>
          <a:lstStyle>
            <a:lvl1pPr>
              <a:defRPr>
                <a:solidFill>
                  <a:schemeClr val="bg1"/>
                </a:solidFill>
              </a:defRPr>
            </a:lvl1pPr>
          </a:lstStyle>
          <a:p>
            <a:fld id="{A53D7EE4-1EDB-42FD-B6B7-A82C9F31F0F4}" type="slidenum">
              <a:rPr lang="en-US" smtClean="0"/>
              <a:pPr/>
              <a:t>‹#›</a:t>
            </a:fld>
            <a:endParaRPr lang="en-US" dirty="0"/>
          </a:p>
        </p:txBody>
      </p:sp>
    </p:spTree>
    <p:extLst>
      <p:ext uri="{BB962C8B-B14F-4D97-AF65-F5344CB8AC3E}">
        <p14:creationId xmlns:p14="http://schemas.microsoft.com/office/powerpoint/2010/main" val="337097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95A76E-1EF3-4F47-9E87-6FCAB7D5DFE2}"/>
              </a:ext>
            </a:extLst>
          </p:cNvPr>
          <p:cNvSpPr>
            <a:spLocks noGrp="1"/>
          </p:cNvSpPr>
          <p:nvPr>
            <p:ph type="title"/>
          </p:nvPr>
        </p:nvSpPr>
        <p:spPr>
          <a:xfrm>
            <a:off x="5604846" y="860615"/>
            <a:ext cx="5922279" cy="1272986"/>
          </a:xfrm>
          <a:prstGeom prst="rect">
            <a:avLst/>
          </a:prstGeom>
        </p:spPr>
        <p:txBody>
          <a:bodyPr>
            <a:normAutofit/>
          </a:bodyPr>
          <a:lstStyle/>
          <a:p>
            <a:r>
              <a:rPr lang="en-US" sz="4000"/>
              <a:t>Click to edit Master title style</a:t>
            </a:r>
            <a:endParaRPr lang="en-US" sz="4000" dirty="0"/>
          </a:p>
        </p:txBody>
      </p:sp>
      <p:sp>
        <p:nvSpPr>
          <p:cNvPr id="18" name="Picture Placeholder 16">
            <a:extLst>
              <a:ext uri="{FF2B5EF4-FFF2-40B4-BE49-F238E27FC236}">
                <a16:creationId xmlns:a16="http://schemas.microsoft.com/office/drawing/2014/main" id="{EAD023B5-9ABC-4D4A-A1AD-D4D83D662192}"/>
              </a:ext>
            </a:extLst>
          </p:cNvPr>
          <p:cNvSpPr>
            <a:spLocks noGrp="1"/>
          </p:cNvSpPr>
          <p:nvPr>
            <p:ph type="pic" sz="quarter" idx="13" hasCustomPrompt="1"/>
          </p:nvPr>
        </p:nvSpPr>
        <p:spPr>
          <a:xfrm>
            <a:off x="-1" y="1"/>
            <a:ext cx="4876799" cy="6858000"/>
          </a:xfrm>
          <a:prstGeom prst="rect">
            <a:avLst/>
          </a:prstGeom>
        </p:spPr>
        <p:txBody>
          <a:bodyPr/>
          <a:lstStyle>
            <a:lvl1pPr marL="0" indent="0" algn="ctr">
              <a:buNone/>
              <a:defRPr/>
            </a:lvl1pPr>
          </a:lstStyle>
          <a:p>
            <a:r>
              <a:rPr lang="en-US" dirty="0"/>
              <a:t>Insert photo here</a:t>
            </a:r>
          </a:p>
        </p:txBody>
      </p:sp>
      <p:cxnSp>
        <p:nvCxnSpPr>
          <p:cNvPr id="10" name="Straight Connector 9">
            <a:extLst>
              <a:ext uri="{FF2B5EF4-FFF2-40B4-BE49-F238E27FC236}">
                <a16:creationId xmlns:a16="http://schemas.microsoft.com/office/drawing/2014/main" id="{C0AFB647-646C-4130-9EF5-C19C686B184A}"/>
              </a:ext>
              <a:ext uri="{C183D7F6-B498-43B3-948B-1728B52AA6E4}">
                <adec:decorative xmlns:adec="http://schemas.microsoft.com/office/drawing/2017/decorative" val="1"/>
              </a:ext>
            </a:extLst>
          </p:cNvPr>
          <p:cNvCxnSpPr>
            <a:cxnSpLocks/>
          </p:cNvCxnSpPr>
          <p:nvPr userDrawn="1"/>
        </p:nvCxnSpPr>
        <p:spPr>
          <a:xfrm>
            <a:off x="5715000" y="738013"/>
            <a:ext cx="5676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09D5546-AD01-4B29-B174-EDA7105100BE}"/>
              </a:ext>
            </a:extLst>
          </p:cNvPr>
          <p:cNvSpPr>
            <a:spLocks noGrp="1"/>
          </p:cNvSpPr>
          <p:nvPr>
            <p:ph idx="1"/>
          </p:nvPr>
        </p:nvSpPr>
        <p:spPr>
          <a:xfrm>
            <a:off x="5566943" y="2133600"/>
            <a:ext cx="6005933" cy="3774464"/>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2" name="Straight Connector 11">
            <a:extLst>
              <a:ext uri="{FF2B5EF4-FFF2-40B4-BE49-F238E27FC236}">
                <a16:creationId xmlns:a16="http://schemas.microsoft.com/office/drawing/2014/main" id="{5C0A0972-FD9A-4E9D-A0A3-BD0AF8C7B74C}"/>
              </a:ext>
              <a:ext uri="{C183D7F6-B498-43B3-948B-1728B52AA6E4}">
                <adec:decorative xmlns:adec="http://schemas.microsoft.com/office/drawing/2017/decorative" val="1"/>
              </a:ext>
            </a:extLst>
          </p:cNvPr>
          <p:cNvCxnSpPr>
            <a:cxnSpLocks/>
          </p:cNvCxnSpPr>
          <p:nvPr userDrawn="1"/>
        </p:nvCxnSpPr>
        <p:spPr>
          <a:xfrm>
            <a:off x="5715000" y="6134100"/>
            <a:ext cx="5676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F3B2F557-7BE5-4154-A82F-928EE54A585D}"/>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effectLst/>
              </a:defRPr>
            </a:lvl1pPr>
          </a:lstStyle>
          <a:p>
            <a:r>
              <a:rPr lang="en-US"/>
              <a:t>PRESENTATION TITLE</a:t>
            </a:r>
            <a:endParaRPr lang="en-US" dirty="0"/>
          </a:p>
        </p:txBody>
      </p:sp>
      <p:sp>
        <p:nvSpPr>
          <p:cNvPr id="14" name="Date Placeholder 3">
            <a:extLst>
              <a:ext uri="{FF2B5EF4-FFF2-40B4-BE49-F238E27FC236}">
                <a16:creationId xmlns:a16="http://schemas.microsoft.com/office/drawing/2014/main" id="{DE54A7E3-1026-464C-BB67-2D7F714067E7}"/>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5" name="Slide Number Placeholder 5">
            <a:extLst>
              <a:ext uri="{FF2B5EF4-FFF2-40B4-BE49-F238E27FC236}">
                <a16:creationId xmlns:a16="http://schemas.microsoft.com/office/drawing/2014/main" id="{F1723F54-B646-4D12-AEA1-08269C254710}"/>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C8837BA0-445B-4D04-ADA9-C65084B15F90}"/>
              </a:ext>
            </a:extLst>
          </p:cNvPr>
          <p:cNvSpPr>
            <a:spLocks noGrp="1"/>
          </p:cNvSpPr>
          <p:nvPr>
            <p:ph type="title"/>
          </p:nvPr>
        </p:nvSpPr>
        <p:spPr>
          <a:xfrm>
            <a:off x="800099" y="904730"/>
            <a:ext cx="4152900" cy="1652590"/>
          </a:xfrm>
          <a:prstGeom prst="rect">
            <a:avLst/>
          </a:prstGeom>
        </p:spPr>
        <p:txBody>
          <a:bodyPr>
            <a:normAutofit/>
          </a:bodyPr>
          <a:lstStyle/>
          <a:p>
            <a:r>
              <a:rPr lang="en-US"/>
              <a:t>Click to edit Master title style</a:t>
            </a:r>
            <a:endParaRPr lang="en-US" dirty="0"/>
          </a:p>
        </p:txBody>
      </p:sp>
      <p:sp>
        <p:nvSpPr>
          <p:cNvPr id="10" name="Content Placeholder 10">
            <a:extLst>
              <a:ext uri="{FF2B5EF4-FFF2-40B4-BE49-F238E27FC236}">
                <a16:creationId xmlns:a16="http://schemas.microsoft.com/office/drawing/2014/main" id="{0CFA4CCF-323F-4998-B6BF-56207329CDA8}"/>
              </a:ext>
            </a:extLst>
          </p:cNvPr>
          <p:cNvSpPr>
            <a:spLocks noGrp="1"/>
          </p:cNvSpPr>
          <p:nvPr>
            <p:ph idx="1"/>
          </p:nvPr>
        </p:nvSpPr>
        <p:spPr>
          <a:xfrm>
            <a:off x="5133975" y="952368"/>
            <a:ext cx="6257926" cy="177389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3" name="Straight Connector 12">
            <a:extLst>
              <a:ext uri="{FF2B5EF4-FFF2-40B4-BE49-F238E27FC236}">
                <a16:creationId xmlns:a16="http://schemas.microsoft.com/office/drawing/2014/main" id="{DFFFF70A-3EED-4002-B2F8-FB8301C80C77}"/>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7">
            <a:extLst>
              <a:ext uri="{FF2B5EF4-FFF2-40B4-BE49-F238E27FC236}">
                <a16:creationId xmlns:a16="http://schemas.microsoft.com/office/drawing/2014/main" id="{DD78C1EE-0224-4362-B796-4CC7B06992BD}"/>
              </a:ext>
            </a:extLst>
          </p:cNvPr>
          <p:cNvSpPr>
            <a:spLocks noGrp="1"/>
          </p:cNvSpPr>
          <p:nvPr>
            <p:ph type="pic" sz="quarter" idx="13" hasCustomPrompt="1"/>
          </p:nvPr>
        </p:nvSpPr>
        <p:spPr>
          <a:xfrm>
            <a:off x="800099" y="3048000"/>
            <a:ext cx="5133990" cy="2737531"/>
          </a:xfrm>
          <a:prstGeom prst="rect">
            <a:avLst/>
          </a:prstGeom>
        </p:spPr>
        <p:txBody>
          <a:bodyPr/>
          <a:lstStyle>
            <a:lvl1pPr marL="0" indent="0" algn="ctr">
              <a:buNone/>
              <a:defRPr/>
            </a:lvl1pPr>
          </a:lstStyle>
          <a:p>
            <a:r>
              <a:rPr lang="en-US" dirty="0"/>
              <a:t>Insert photo here</a:t>
            </a:r>
          </a:p>
        </p:txBody>
      </p:sp>
      <p:sp>
        <p:nvSpPr>
          <p:cNvPr id="21" name="Picture Placeholder 17">
            <a:extLst>
              <a:ext uri="{FF2B5EF4-FFF2-40B4-BE49-F238E27FC236}">
                <a16:creationId xmlns:a16="http://schemas.microsoft.com/office/drawing/2014/main" id="{2C1748F4-2D05-4407-8CB0-D854F9602DA3}"/>
              </a:ext>
            </a:extLst>
          </p:cNvPr>
          <p:cNvSpPr>
            <a:spLocks noGrp="1"/>
          </p:cNvSpPr>
          <p:nvPr>
            <p:ph type="pic" sz="quarter" idx="14" hasCustomPrompt="1"/>
          </p:nvPr>
        </p:nvSpPr>
        <p:spPr>
          <a:xfrm>
            <a:off x="6209621" y="3048000"/>
            <a:ext cx="5182278" cy="2737531"/>
          </a:xfrm>
          <a:prstGeom prst="rect">
            <a:avLst/>
          </a:prstGeom>
        </p:spPr>
        <p:txBody>
          <a:bodyPr/>
          <a:lstStyle>
            <a:lvl1pPr marL="0" indent="0" algn="ctr">
              <a:buNone/>
              <a:defRPr/>
            </a:lvl1pPr>
          </a:lstStyle>
          <a:p>
            <a:r>
              <a:rPr lang="en-US" dirty="0"/>
              <a:t>Insert photo here</a:t>
            </a:r>
          </a:p>
        </p:txBody>
      </p:sp>
      <p:sp>
        <p:nvSpPr>
          <p:cNvPr id="14" name="Footer Placeholder 7">
            <a:extLst>
              <a:ext uri="{FF2B5EF4-FFF2-40B4-BE49-F238E27FC236}">
                <a16:creationId xmlns:a16="http://schemas.microsoft.com/office/drawing/2014/main" id="{59837BA4-E3C3-4F0D-A113-75128BC03EF4}"/>
              </a:ext>
            </a:extLst>
          </p:cNvPr>
          <p:cNvSpPr>
            <a:spLocks noGrp="1"/>
          </p:cNvSpPr>
          <p:nvPr>
            <p:ph type="ftr" sz="quarter" idx="11"/>
          </p:nvPr>
        </p:nvSpPr>
        <p:spPr>
          <a:xfrm>
            <a:off x="715383" y="6356350"/>
            <a:ext cx="4539727" cy="365125"/>
          </a:xfrm>
          <a:prstGeom prst="rect">
            <a:avLst/>
          </a:prstGeom>
        </p:spPr>
        <p:txBody>
          <a:bodyPr/>
          <a:lstStyle>
            <a:lvl1pPr>
              <a:defRPr/>
            </a:lvl1pPr>
          </a:lstStyle>
          <a:p>
            <a:r>
              <a:rPr lang="en-US" dirty="0"/>
              <a:t>PRESENTATION TITLE</a:t>
            </a:r>
          </a:p>
        </p:txBody>
      </p:sp>
      <p:sp>
        <p:nvSpPr>
          <p:cNvPr id="15" name="Date Placeholder 1">
            <a:extLst>
              <a:ext uri="{FF2B5EF4-FFF2-40B4-BE49-F238E27FC236}">
                <a16:creationId xmlns:a16="http://schemas.microsoft.com/office/drawing/2014/main" id="{5DA65157-50C9-4A85-912D-6DC9A606192F}"/>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6" name="Slide Number Placeholder 6">
            <a:extLst>
              <a:ext uri="{FF2B5EF4-FFF2-40B4-BE49-F238E27FC236}">
                <a16:creationId xmlns:a16="http://schemas.microsoft.com/office/drawing/2014/main" id="{9DE415B0-F0C3-4971-8C76-0D54D6407C42}"/>
              </a:ext>
            </a:extLst>
          </p:cNvPr>
          <p:cNvSpPr>
            <a:spLocks noGrp="1"/>
          </p:cNvSpPr>
          <p:nvPr>
            <p:ph type="sldNum" sz="quarter" idx="12"/>
          </p:nvPr>
        </p:nvSpPr>
        <p:spPr>
          <a:xfrm>
            <a:off x="10919012" y="6356350"/>
            <a:ext cx="672354" cy="365125"/>
          </a:xfrm>
          <a:prstGeom prst="rect">
            <a:avLst/>
          </a:prstGeom>
        </p:spPr>
        <p:txBody>
          <a:bodyPr/>
          <a:lstStyle/>
          <a:p>
            <a:fld id="{A53D7EE4-1EDB-42FD-B6B7-A82C9F31F0F4}"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0" name="Title 10">
            <a:extLst>
              <a:ext uri="{FF2B5EF4-FFF2-40B4-BE49-F238E27FC236}">
                <a16:creationId xmlns:a16="http://schemas.microsoft.com/office/drawing/2014/main" id="{6DC3399C-8B0E-4D7D-A955-FB1F37CF3672}"/>
              </a:ext>
            </a:extLst>
          </p:cNvPr>
          <p:cNvSpPr>
            <a:spLocks noGrp="1"/>
          </p:cNvSpPr>
          <p:nvPr>
            <p:ph type="ctrTitle"/>
          </p:nvPr>
        </p:nvSpPr>
        <p:spPr>
          <a:xfrm>
            <a:off x="684643" y="871758"/>
            <a:ext cx="5227171" cy="3871143"/>
          </a:xfrm>
          <a:prstGeom prst="rect">
            <a:avLst/>
          </a:prstGeom>
        </p:spPr>
        <p:txBody>
          <a:bodyPr/>
          <a:lstStyle/>
          <a:p>
            <a:r>
              <a:rPr lang="en-US"/>
              <a:t>Click to edit Master title style</a:t>
            </a:r>
            <a:endParaRPr lang="en-US" dirty="0"/>
          </a:p>
        </p:txBody>
      </p:sp>
      <p:sp>
        <p:nvSpPr>
          <p:cNvPr id="21" name="Subtitle 11">
            <a:extLst>
              <a:ext uri="{FF2B5EF4-FFF2-40B4-BE49-F238E27FC236}">
                <a16:creationId xmlns:a16="http://schemas.microsoft.com/office/drawing/2014/main" id="{13C3C1EB-2C5B-4710-893A-9DD6284D5CB0}"/>
              </a:ext>
            </a:extLst>
          </p:cNvPr>
          <p:cNvSpPr>
            <a:spLocks noGrp="1"/>
          </p:cNvSpPr>
          <p:nvPr>
            <p:ph type="subTitle" idx="1"/>
          </p:nvPr>
        </p:nvSpPr>
        <p:spPr>
          <a:xfrm>
            <a:off x="695325" y="4785543"/>
            <a:ext cx="4857857" cy="1005657"/>
          </a:xfrm>
          <a:prstGeom prst="rect">
            <a:avLst/>
          </a:prstGeom>
        </p:spPr>
        <p:txBody>
          <a:bodyPr/>
          <a:lstStyle>
            <a:lvl1pPr marL="0" indent="0">
              <a:buNone/>
              <a:defRPr sz="1800"/>
            </a:lvl1pPr>
          </a:lstStyle>
          <a:p>
            <a:r>
              <a:rPr lang="en-US"/>
              <a:t>Click to edit Master subtitle style</a:t>
            </a:r>
            <a:endParaRPr lang="en-US" dirty="0"/>
          </a:p>
        </p:txBody>
      </p:sp>
      <p:sp>
        <p:nvSpPr>
          <p:cNvPr id="30" name="Picture Placeholder 28">
            <a:extLst>
              <a:ext uri="{FF2B5EF4-FFF2-40B4-BE49-F238E27FC236}">
                <a16:creationId xmlns:a16="http://schemas.microsoft.com/office/drawing/2014/main" id="{E335E712-C7FD-4BAC-B89C-58AF6594A4E7}"/>
              </a:ext>
            </a:extLst>
          </p:cNvPr>
          <p:cNvSpPr>
            <a:spLocks noGrp="1"/>
          </p:cNvSpPr>
          <p:nvPr>
            <p:ph type="pic" sz="quarter" idx="13" hasCustomPrompt="1"/>
          </p:nvPr>
        </p:nvSpPr>
        <p:spPr>
          <a:xfrm>
            <a:off x="6515100" y="0"/>
            <a:ext cx="5676900" cy="6858000"/>
          </a:xfrm>
          <a:prstGeom prst="rect">
            <a:avLst/>
          </a:prstGeom>
        </p:spPr>
        <p:txBody>
          <a:bodyPr/>
          <a:lstStyle>
            <a:lvl1pPr marL="0" indent="0" algn="ctr">
              <a:buNone/>
              <a:defRPr/>
            </a:lvl1pPr>
          </a:lstStyle>
          <a:p>
            <a:r>
              <a:rPr lang="en-US" dirty="0"/>
              <a:t>Insert photo here</a:t>
            </a:r>
          </a:p>
        </p:txBody>
      </p:sp>
      <p:cxnSp>
        <p:nvCxnSpPr>
          <p:cNvPr id="22" name="Straight Connector 21">
            <a:extLst>
              <a:ext uri="{FF2B5EF4-FFF2-40B4-BE49-F238E27FC236}">
                <a16:creationId xmlns:a16="http://schemas.microsoft.com/office/drawing/2014/main" id="{51E8A8BA-B48F-4CEA-A820-8955D55D05DC}"/>
              </a:ext>
              <a:ext uri="{C183D7F6-B498-43B3-948B-1728B52AA6E4}">
                <adec:decorative xmlns:adec="http://schemas.microsoft.com/office/drawing/2017/decorative" val="1"/>
              </a:ext>
            </a:extLst>
          </p:cNvPr>
          <p:cNvCxnSpPr>
            <a:cxnSpLocks/>
          </p:cNvCxnSpPr>
          <p:nvPr userDrawn="1"/>
        </p:nvCxnSpPr>
        <p:spPr>
          <a:xfrm>
            <a:off x="800100" y="723900"/>
            <a:ext cx="4914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94FBB1-EC2B-4CAB-AE4E-A7A156244F26}"/>
              </a:ext>
              <a:ext uri="{C183D7F6-B498-43B3-948B-1728B52AA6E4}">
                <adec:decorative xmlns:adec="http://schemas.microsoft.com/office/drawing/2017/decorative" val="1"/>
              </a:ext>
            </a:extLst>
          </p:cNvPr>
          <p:cNvCxnSpPr>
            <a:cxnSpLocks/>
          </p:cNvCxnSpPr>
          <p:nvPr userDrawn="1"/>
        </p:nvCxnSpPr>
        <p:spPr>
          <a:xfrm>
            <a:off x="800100" y="6134100"/>
            <a:ext cx="4914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7" name="Title 2">
            <a:extLst>
              <a:ext uri="{FF2B5EF4-FFF2-40B4-BE49-F238E27FC236}">
                <a16:creationId xmlns:a16="http://schemas.microsoft.com/office/drawing/2014/main" id="{9D49AB0A-D330-4415-9B9C-C769A852DF2D}"/>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18" name="Straight Connector 17">
            <a:extLst>
              <a:ext uri="{FF2B5EF4-FFF2-40B4-BE49-F238E27FC236}">
                <a16:creationId xmlns:a16="http://schemas.microsoft.com/office/drawing/2014/main" id="{37EFB8CD-537B-4E5E-8F93-82EED2C8412C}"/>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0CA687-1C2C-48EE-99B9-EC8CF30289F1}"/>
              </a:ext>
            </a:extLst>
          </p:cNvPr>
          <p:cNvSpPr>
            <a:spLocks noGrp="1"/>
          </p:cNvSpPr>
          <p:nvPr>
            <p:ph sz="quarter" idx="13" hasCustomPrompt="1"/>
          </p:nvPr>
        </p:nvSpPr>
        <p:spPr>
          <a:xfrm>
            <a:off x="1335088" y="1995488"/>
            <a:ext cx="9521825" cy="405130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9" name="Footer Placeholder 9">
            <a:extLst>
              <a:ext uri="{FF2B5EF4-FFF2-40B4-BE49-F238E27FC236}">
                <a16:creationId xmlns:a16="http://schemas.microsoft.com/office/drawing/2014/main" id="{8135C37F-29C2-41B0-B777-64FAC1F70F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20" name="Date Placeholder 8">
            <a:extLst>
              <a:ext uri="{FF2B5EF4-FFF2-40B4-BE49-F238E27FC236}">
                <a16:creationId xmlns:a16="http://schemas.microsoft.com/office/drawing/2014/main" id="{FAC325DA-0D81-49D1-BDBC-680AF5D62C71}"/>
              </a:ext>
            </a:extLst>
          </p:cNvPr>
          <p:cNvSpPr>
            <a:spLocks noGrp="1"/>
          </p:cNvSpPr>
          <p:nvPr>
            <p:ph type="dt" sz="half" idx="10"/>
          </p:nvPr>
        </p:nvSpPr>
        <p:spPr>
          <a:xfrm>
            <a:off x="8369448" y="6356350"/>
            <a:ext cx="2592594" cy="365125"/>
          </a:xfrm>
        </p:spPr>
        <p:txBody>
          <a:bodyPr/>
          <a:lstStyle/>
          <a:p>
            <a:r>
              <a:rPr lang="en-US"/>
              <a:t>2/11/20XX</a:t>
            </a:r>
          </a:p>
        </p:txBody>
      </p:sp>
      <p:sp>
        <p:nvSpPr>
          <p:cNvPr id="21" name="Slide Number Placeholder 10">
            <a:extLst>
              <a:ext uri="{FF2B5EF4-FFF2-40B4-BE49-F238E27FC236}">
                <a16:creationId xmlns:a16="http://schemas.microsoft.com/office/drawing/2014/main" id="{13980C1F-6344-4AC2-8573-0D9F35314B84}"/>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5221BF9-9559-4D62-ADC6-2362970143F9}"/>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7" name="Straight Connector 6">
            <a:extLst>
              <a:ext uri="{FF2B5EF4-FFF2-40B4-BE49-F238E27FC236}">
                <a16:creationId xmlns:a16="http://schemas.microsoft.com/office/drawing/2014/main" id="{7FB4C3E1-495D-437D-A1DB-87F3028BBA42}"/>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6AAB131D-0F50-4923-96D1-8C59A3D8EEC3}"/>
              </a:ext>
            </a:extLst>
          </p:cNvPr>
          <p:cNvSpPr>
            <a:spLocks noGrp="1"/>
          </p:cNvSpPr>
          <p:nvPr>
            <p:ph sz="quarter" idx="13" hasCustomPrompt="1"/>
          </p:nvPr>
        </p:nvSpPr>
        <p:spPr>
          <a:xfrm>
            <a:off x="1762875" y="2386654"/>
            <a:ext cx="8663075" cy="331089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8" name="Footer Placeholder 9">
            <a:extLst>
              <a:ext uri="{FF2B5EF4-FFF2-40B4-BE49-F238E27FC236}">
                <a16:creationId xmlns:a16="http://schemas.microsoft.com/office/drawing/2014/main" id="{F30DBE8A-9D17-4F79-86F8-9FEA11DF06E9}"/>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9" name="Date Placeholder 8">
            <a:extLst>
              <a:ext uri="{FF2B5EF4-FFF2-40B4-BE49-F238E27FC236}">
                <a16:creationId xmlns:a16="http://schemas.microsoft.com/office/drawing/2014/main" id="{FC9023F8-E1A8-4C1E-B745-6658DCD6718F}"/>
              </a:ext>
            </a:extLst>
          </p:cNvPr>
          <p:cNvSpPr>
            <a:spLocks noGrp="1"/>
          </p:cNvSpPr>
          <p:nvPr>
            <p:ph type="dt" sz="half" idx="10"/>
          </p:nvPr>
        </p:nvSpPr>
        <p:spPr>
          <a:xfrm>
            <a:off x="8369448" y="6356350"/>
            <a:ext cx="2592594" cy="365125"/>
          </a:xfrm>
        </p:spPr>
        <p:txBody>
          <a:bodyPr/>
          <a:lstStyle/>
          <a:p>
            <a:r>
              <a:rPr lang="en-US"/>
              <a:t>2/11/20XX</a:t>
            </a:r>
          </a:p>
        </p:txBody>
      </p:sp>
      <p:sp>
        <p:nvSpPr>
          <p:cNvPr id="10" name="Slide Number Placeholder 10">
            <a:extLst>
              <a:ext uri="{FF2B5EF4-FFF2-40B4-BE49-F238E27FC236}">
                <a16:creationId xmlns:a16="http://schemas.microsoft.com/office/drawing/2014/main" id="{E51CCEBF-A77A-4DDA-94D4-73646D552252}"/>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371D84D-B708-4A20-8D50-CDA4E3EC6F9C}"/>
              </a:ext>
            </a:extLst>
          </p:cNvPr>
          <p:cNvSpPr>
            <a:spLocks noGrp="1"/>
          </p:cNvSpPr>
          <p:nvPr>
            <p:ph type="pic" sz="quarter" idx="13" hasCustomPrompt="1"/>
          </p:nvPr>
        </p:nvSpPr>
        <p:spPr>
          <a:xfrm>
            <a:off x="0" y="0"/>
            <a:ext cx="12192000" cy="6858000"/>
          </a:xfrm>
          <a:custGeom>
            <a:avLst/>
            <a:gdLst>
              <a:gd name="connsiteX0" fmla="*/ 800476 w 12192000"/>
              <a:gd name="connsiteY0" fmla="*/ 6126480 h 6858000"/>
              <a:gd name="connsiteX1" fmla="*/ 800476 w 12192000"/>
              <a:gd name="connsiteY1" fmla="*/ 6144768 h 6858000"/>
              <a:gd name="connsiteX2" fmla="*/ 11407516 w 12192000"/>
              <a:gd name="connsiteY2" fmla="*/ 6144768 h 6858000"/>
              <a:gd name="connsiteX3" fmla="*/ 11407516 w 12192000"/>
              <a:gd name="connsiteY3" fmla="*/ 6126480 h 6858000"/>
              <a:gd name="connsiteX4" fmla="*/ 800476 w 12192000"/>
              <a:gd name="connsiteY4" fmla="*/ 701040 h 6858000"/>
              <a:gd name="connsiteX5" fmla="*/ 800476 w 12192000"/>
              <a:gd name="connsiteY5" fmla="*/ 746759 h 6858000"/>
              <a:gd name="connsiteX6" fmla="*/ 11407516 w 12192000"/>
              <a:gd name="connsiteY6" fmla="*/ 746759 h 6858000"/>
              <a:gd name="connsiteX7" fmla="*/ 11407516 w 12192000"/>
              <a:gd name="connsiteY7" fmla="*/ 70104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800476" y="6126480"/>
                </a:moveTo>
                <a:lnTo>
                  <a:pt x="800476" y="6144768"/>
                </a:lnTo>
                <a:lnTo>
                  <a:pt x="11407516" y="6144768"/>
                </a:lnTo>
                <a:lnTo>
                  <a:pt x="11407516" y="6126480"/>
                </a:lnTo>
                <a:close/>
                <a:moveTo>
                  <a:pt x="800476" y="701040"/>
                </a:moveTo>
                <a:lnTo>
                  <a:pt x="800476" y="746759"/>
                </a:lnTo>
                <a:lnTo>
                  <a:pt x="11407516" y="746759"/>
                </a:lnTo>
                <a:lnTo>
                  <a:pt x="11407516" y="701040"/>
                </a:lnTo>
                <a:close/>
                <a:moveTo>
                  <a:pt x="0" y="0"/>
                </a:moveTo>
                <a:lnTo>
                  <a:pt x="12192000" y="0"/>
                </a:lnTo>
                <a:lnTo>
                  <a:pt x="12192000" y="6858000"/>
                </a:lnTo>
                <a:lnTo>
                  <a:pt x="0" y="6858000"/>
                </a:lnTo>
                <a:close/>
              </a:path>
            </a:pathLst>
          </a:custGeom>
        </p:spPr>
        <p:txBody>
          <a:bodyPr wrap="square">
            <a:noAutofit/>
          </a:bodyPr>
          <a:lstStyle>
            <a:lvl1pPr marL="0" indent="0" algn="ctr">
              <a:buNone/>
              <a:defRPr/>
            </a:lvl1pPr>
          </a:lstStyle>
          <a:p>
            <a:r>
              <a:rPr lang="en-US" dirty="0"/>
              <a:t>Insert photo here</a:t>
            </a:r>
          </a:p>
        </p:txBody>
      </p:sp>
      <p:sp>
        <p:nvSpPr>
          <p:cNvPr id="2" name="Title 1">
            <a:extLst>
              <a:ext uri="{FF2B5EF4-FFF2-40B4-BE49-F238E27FC236}">
                <a16:creationId xmlns:a16="http://schemas.microsoft.com/office/drawing/2014/main" id="{21A03AD3-C316-411C-9844-6C8D950DC403}"/>
              </a:ext>
            </a:extLst>
          </p:cNvPr>
          <p:cNvSpPr>
            <a:spLocks noGrp="1"/>
          </p:cNvSpPr>
          <p:nvPr>
            <p:ph type="title" hasCustomPrompt="1"/>
          </p:nvPr>
        </p:nvSpPr>
        <p:spPr>
          <a:xfrm>
            <a:off x="6601766" y="1837677"/>
            <a:ext cx="4930901" cy="2334828"/>
          </a:xfrm>
          <a:prstGeom prst="rect">
            <a:avLst/>
          </a:prstGeom>
        </p:spPr>
        <p:txBody>
          <a:bodyPr/>
          <a:lstStyle>
            <a:lvl1pPr algn="r">
              <a:defRPr cap="none">
                <a:solidFill>
                  <a:schemeClr val="bg1"/>
                </a:solidFill>
                <a:effectLst>
                  <a:outerShdw blurRad="38100" dist="38100" dir="2700000" algn="tl">
                    <a:srgbClr val="000000">
                      <a:alpha val="43137"/>
                    </a:srgbClr>
                  </a:outerShdw>
                </a:effectLst>
              </a:defRPr>
            </a:lvl1pPr>
          </a:lstStyle>
          <a:p>
            <a:r>
              <a:rPr lang="en-US" dirty="0"/>
              <a:t>Insert text here</a:t>
            </a:r>
          </a:p>
        </p:txBody>
      </p:sp>
      <p:sp>
        <p:nvSpPr>
          <p:cNvPr id="25" name="Subtitle 2">
            <a:extLst>
              <a:ext uri="{FF2B5EF4-FFF2-40B4-BE49-F238E27FC236}">
                <a16:creationId xmlns:a16="http://schemas.microsoft.com/office/drawing/2014/main" id="{F00A8C60-C81E-4C2C-AB11-00AE1AC04ECE}"/>
              </a:ext>
            </a:extLst>
          </p:cNvPr>
          <p:cNvSpPr>
            <a:spLocks noGrp="1"/>
          </p:cNvSpPr>
          <p:nvPr>
            <p:ph type="subTitle" idx="1" hasCustomPrompt="1"/>
          </p:nvPr>
        </p:nvSpPr>
        <p:spPr>
          <a:xfrm>
            <a:off x="6347532" y="4408305"/>
            <a:ext cx="5175797" cy="909420"/>
          </a:xfrm>
          <a:prstGeom prst="rect">
            <a:avLst/>
          </a:prstGeom>
        </p:spPr>
        <p:txBody>
          <a:bodyPr anchor="t">
            <a:normAutofit/>
          </a:bodyPr>
          <a:lstStyle>
            <a:lvl1pPr marL="0" indent="0" algn="r">
              <a:buNone/>
              <a:defRPr sz="2800">
                <a:solidFill>
                  <a:schemeClr val="bg1"/>
                </a:solidFill>
                <a:effectLst>
                  <a:outerShdw blurRad="38100" dist="38100" dir="2700000" algn="tl">
                    <a:srgbClr val="000000">
                      <a:alpha val="43137"/>
                    </a:srgbClr>
                  </a:outerShdw>
                </a:effectLst>
              </a:defRPr>
            </a:lvl1pPr>
          </a:lstStyle>
          <a:p>
            <a:r>
              <a:rPr lang="en-US" sz="1800" dirty="0">
                <a:solidFill>
                  <a:schemeClr val="bg1"/>
                </a:solidFill>
              </a:rPr>
              <a:t>Insert subtitle here</a:t>
            </a:r>
          </a:p>
        </p:txBody>
      </p:sp>
      <p:sp>
        <p:nvSpPr>
          <p:cNvPr id="14" name="Footer Placeholder 4">
            <a:extLst>
              <a:ext uri="{FF2B5EF4-FFF2-40B4-BE49-F238E27FC236}">
                <a16:creationId xmlns:a16="http://schemas.microsoft.com/office/drawing/2014/main" id="{9F7D24C8-FDC6-4FCE-85C6-520D6469380F}"/>
              </a:ext>
            </a:extLst>
          </p:cNvPr>
          <p:cNvSpPr>
            <a:spLocks noGrp="1"/>
          </p:cNvSpPr>
          <p:nvPr>
            <p:ph type="ftr" sz="quarter" idx="11"/>
          </p:nvPr>
        </p:nvSpPr>
        <p:spPr>
          <a:xfrm>
            <a:off x="715383" y="6356350"/>
            <a:ext cx="4539727"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PRESENTATION TITLE</a:t>
            </a:r>
            <a:endParaRPr lang="en-US" dirty="0"/>
          </a:p>
        </p:txBody>
      </p:sp>
      <p:sp>
        <p:nvSpPr>
          <p:cNvPr id="15" name="Date Placeholder 3">
            <a:extLst>
              <a:ext uri="{FF2B5EF4-FFF2-40B4-BE49-F238E27FC236}">
                <a16:creationId xmlns:a16="http://schemas.microsoft.com/office/drawing/2014/main" id="{450E2155-DD21-4098-82EF-B19C466B239E}"/>
              </a:ext>
            </a:extLst>
          </p:cNvPr>
          <p:cNvSpPr>
            <a:spLocks noGrp="1"/>
          </p:cNvSpPr>
          <p:nvPr>
            <p:ph type="dt" sz="half" idx="10"/>
          </p:nvPr>
        </p:nvSpPr>
        <p:spPr>
          <a:xfrm>
            <a:off x="8369448" y="6356350"/>
            <a:ext cx="259259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2/11/20XX</a:t>
            </a:r>
          </a:p>
        </p:txBody>
      </p:sp>
      <p:sp>
        <p:nvSpPr>
          <p:cNvPr id="16" name="Slide Number Placeholder 5">
            <a:extLst>
              <a:ext uri="{FF2B5EF4-FFF2-40B4-BE49-F238E27FC236}">
                <a16:creationId xmlns:a16="http://schemas.microsoft.com/office/drawing/2014/main" id="{130CB194-35B9-4229-9CFE-5C3B911EC2A3}"/>
              </a:ext>
            </a:extLst>
          </p:cNvPr>
          <p:cNvSpPr>
            <a:spLocks noGrp="1"/>
          </p:cNvSpPr>
          <p:nvPr>
            <p:ph type="sldNum" sz="quarter" idx="12"/>
          </p:nvPr>
        </p:nvSpPr>
        <p:spPr>
          <a:xfrm>
            <a:off x="10919012" y="6356350"/>
            <a:ext cx="672354" cy="365125"/>
          </a:xfrm>
        </p:spPr>
        <p:txBody>
          <a:bodyPr/>
          <a:lstStyle>
            <a:lvl1pPr>
              <a:defRPr>
                <a:solidFill>
                  <a:schemeClr val="bg1"/>
                </a:solidFill>
                <a:effectLst>
                  <a:outerShdw blurRad="38100" dist="38100" dir="2700000" algn="tl">
                    <a:srgbClr val="000000">
                      <a:alpha val="43137"/>
                    </a:srgbClr>
                  </a:outerShdw>
                </a:effectLst>
              </a:defRPr>
            </a:lvl1pPr>
          </a:lstStyle>
          <a:p>
            <a:fld id="{A2AE2B76-F97F-4BE2-8670-72276A5F21A5}" type="slidenum">
              <a:rPr lang="en-US" smtClean="0"/>
              <a:pPr/>
              <a:t>‹#›</a:t>
            </a:fld>
            <a:endParaRPr lang="en-US"/>
          </a:p>
        </p:txBody>
      </p:sp>
      <p:cxnSp>
        <p:nvCxnSpPr>
          <p:cNvPr id="8" name="Straight Connector 7">
            <a:extLst>
              <a:ext uri="{FF2B5EF4-FFF2-40B4-BE49-F238E27FC236}">
                <a16:creationId xmlns:a16="http://schemas.microsoft.com/office/drawing/2014/main" id="{EBDF219B-DD0E-4D26-8B59-3FE43A252543}"/>
              </a:ext>
              <a:ext uri="{C183D7F6-B498-43B3-948B-1728B52AA6E4}">
                <adec:decorative xmlns:adec="http://schemas.microsoft.com/office/drawing/2017/decorative" val="1"/>
              </a:ext>
            </a:extLst>
          </p:cNvPr>
          <p:cNvCxnSpPr>
            <a:cxnSpLocks/>
          </p:cNvCxnSpPr>
          <p:nvPr userDrawn="1"/>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DFFB204-6AE4-4FC9-9B60-312D7206B03F}"/>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9254F317-DDB0-4841-A973-FFC12960827B}"/>
              </a:ext>
            </a:extLst>
          </p:cNvPr>
          <p:cNvSpPr>
            <a:spLocks noGrp="1"/>
          </p:cNvSpPr>
          <p:nvPr>
            <p:ph sz="quarter" idx="13" hasCustomPrompt="1"/>
          </p:nvPr>
        </p:nvSpPr>
        <p:spPr>
          <a:xfrm>
            <a:off x="390669" y="1789993"/>
            <a:ext cx="11407487" cy="4351338"/>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cxnSp>
        <p:nvCxnSpPr>
          <p:cNvPr id="10" name="Straight Connector 9">
            <a:extLst>
              <a:ext uri="{FF2B5EF4-FFF2-40B4-BE49-F238E27FC236}">
                <a16:creationId xmlns:a16="http://schemas.microsoft.com/office/drawing/2014/main" id="{E7B3A45C-71C1-4ADC-89E0-AF6924CA17F4}"/>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ooter Placeholder 9">
            <a:extLst>
              <a:ext uri="{FF2B5EF4-FFF2-40B4-BE49-F238E27FC236}">
                <a16:creationId xmlns:a16="http://schemas.microsoft.com/office/drawing/2014/main" id="{B9239148-0308-46C3-9FF0-4027CC8E85E7}"/>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3" name="Date Placeholder 8">
            <a:extLst>
              <a:ext uri="{FF2B5EF4-FFF2-40B4-BE49-F238E27FC236}">
                <a16:creationId xmlns:a16="http://schemas.microsoft.com/office/drawing/2014/main" id="{774C5953-38DD-4451-A5AA-9A578D59365B}"/>
              </a:ext>
            </a:extLst>
          </p:cNvPr>
          <p:cNvSpPr>
            <a:spLocks noGrp="1"/>
          </p:cNvSpPr>
          <p:nvPr>
            <p:ph type="dt" sz="half" idx="10"/>
          </p:nvPr>
        </p:nvSpPr>
        <p:spPr>
          <a:xfrm>
            <a:off x="8369448" y="6356350"/>
            <a:ext cx="2592594" cy="365125"/>
          </a:xfrm>
        </p:spPr>
        <p:txBody>
          <a:bodyPr/>
          <a:lstStyle/>
          <a:p>
            <a:r>
              <a:rPr lang="en-US"/>
              <a:t>2/11/20XX</a:t>
            </a:r>
          </a:p>
        </p:txBody>
      </p:sp>
      <p:sp>
        <p:nvSpPr>
          <p:cNvPr id="14" name="Slide Number Placeholder 10">
            <a:extLst>
              <a:ext uri="{FF2B5EF4-FFF2-40B4-BE49-F238E27FC236}">
                <a16:creationId xmlns:a16="http://schemas.microsoft.com/office/drawing/2014/main" id="{39D06D66-ACB3-4B9C-B4EB-FC3EC5BD75A6}"/>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BCC9BE23-A0EC-4866-A7A4-FD7255EF8F5E}"/>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203BC10E-3DDD-4EC5-BD6D-D8D180BF3990}"/>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1FD4AD3C-6727-49EE-9625-F87A6B8AE0B7}"/>
              </a:ext>
            </a:extLst>
          </p:cNvPr>
          <p:cNvSpPr>
            <a:spLocks noGrp="1"/>
          </p:cNvSpPr>
          <p:nvPr>
            <p:ph sz="quarter" idx="13" hasCustomPrompt="1"/>
          </p:nvPr>
        </p:nvSpPr>
        <p:spPr>
          <a:xfrm>
            <a:off x="695326" y="1940913"/>
            <a:ext cx="10798176" cy="4021586"/>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0" name="Footer Placeholder 9">
            <a:extLst>
              <a:ext uri="{FF2B5EF4-FFF2-40B4-BE49-F238E27FC236}">
                <a16:creationId xmlns:a16="http://schemas.microsoft.com/office/drawing/2014/main" id="{4489FA96-DDCF-4A83-91EB-4F5F6179F0D0}"/>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1" name="Date Placeholder 8">
            <a:extLst>
              <a:ext uri="{FF2B5EF4-FFF2-40B4-BE49-F238E27FC236}">
                <a16:creationId xmlns:a16="http://schemas.microsoft.com/office/drawing/2014/main" id="{F7CC7848-0B2C-4FBE-96B0-0717CC5A9FF1}"/>
              </a:ext>
            </a:extLst>
          </p:cNvPr>
          <p:cNvSpPr>
            <a:spLocks noGrp="1"/>
          </p:cNvSpPr>
          <p:nvPr>
            <p:ph type="dt" sz="half" idx="10"/>
          </p:nvPr>
        </p:nvSpPr>
        <p:spPr>
          <a:xfrm>
            <a:off x="8369448" y="6356350"/>
            <a:ext cx="2592594" cy="365125"/>
          </a:xfrm>
        </p:spPr>
        <p:txBody>
          <a:bodyPr/>
          <a:lstStyle/>
          <a:p>
            <a:r>
              <a:rPr lang="en-US"/>
              <a:t>2/11/20XX</a:t>
            </a:r>
          </a:p>
        </p:txBody>
      </p:sp>
      <p:sp>
        <p:nvSpPr>
          <p:cNvPr id="12" name="Slide Number Placeholder 10">
            <a:extLst>
              <a:ext uri="{FF2B5EF4-FFF2-40B4-BE49-F238E27FC236}">
                <a16:creationId xmlns:a16="http://schemas.microsoft.com/office/drawing/2014/main" id="{4CD16377-DD1B-4262-BDAE-760577F5B81D}"/>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r>
              <a:rPr lang="en-US"/>
              <a:t>2/11/20XX</a:t>
            </a:r>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82EC0F1-EDFB-0F35-E29E-E4D1DBD657FD}"/>
              </a:ext>
            </a:extLst>
          </p:cNvPr>
          <p:cNvPicPr>
            <a:picLocks noChangeAspect="1"/>
          </p:cNvPicPr>
          <p:nvPr/>
        </p:nvPicPr>
        <p:blipFill rotWithShape="1">
          <a:blip r:embed="rId3"/>
          <a:src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6BB6B482-ACCA-4938-8AEA-49D525C17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6905" y="46904"/>
            <a:ext cx="6865150" cy="6771342"/>
          </a:xfrm>
          <a:prstGeom prst="rect">
            <a:avLst/>
          </a:prstGeom>
          <a:gradFill>
            <a:gsLst>
              <a:gs pos="42000">
                <a:srgbClr val="000000">
                  <a:alpha val="18000"/>
                </a:srgbClr>
              </a:gs>
              <a:gs pos="0">
                <a:srgbClr val="000000">
                  <a:alpha val="0"/>
                </a:srgbClr>
              </a:gs>
              <a:gs pos="100000">
                <a:srgbClr val="000000">
                  <a:alpha val="39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Connector 27">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rgbClr val="FFFFFF"/>
            </a:solidFill>
          </a:ln>
          <a:effectLst>
            <a:outerShdw blurRad="50800" dist="38100" dir="2700000" algn="tl" rotWithShape="0">
              <a:prstClr val="black">
                <a:alpha val="13000"/>
              </a:prstClr>
            </a:outerShdw>
          </a:effectLst>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45AFAF69-5D6F-4166-B2FC-05200C96FDA1}"/>
              </a:ext>
            </a:extLst>
          </p:cNvPr>
          <p:cNvSpPr>
            <a:spLocks noGrp="1"/>
          </p:cNvSpPr>
          <p:nvPr>
            <p:ph type="dt" sz="half" idx="10"/>
          </p:nvPr>
        </p:nvSpPr>
        <p:spPr>
          <a:xfrm>
            <a:off x="8369448" y="6356350"/>
            <a:ext cx="2592594" cy="365125"/>
          </a:xfrm>
        </p:spPr>
        <p:txBody>
          <a:bodyPr vert="horz" lIns="91440" tIns="45720" rIns="91440" bIns="45720" rtlCol="0" anchor="ctr">
            <a:normAutofit/>
          </a:bodyPr>
          <a:lstStyle/>
          <a:p>
            <a:pPr>
              <a:spcAft>
                <a:spcPts val="600"/>
              </a:spcAft>
            </a:pPr>
            <a:r>
              <a:rPr lang="en-US" dirty="0">
                <a:solidFill>
                  <a:srgbClr val="FFFFFF"/>
                </a:solidFill>
              </a:rPr>
              <a:t>1/7/2024</a:t>
            </a:r>
          </a:p>
        </p:txBody>
      </p:sp>
      <p:sp>
        <p:nvSpPr>
          <p:cNvPr id="14" name="Footer Placeholder 13">
            <a:extLst>
              <a:ext uri="{FF2B5EF4-FFF2-40B4-BE49-F238E27FC236}">
                <a16:creationId xmlns:a16="http://schemas.microsoft.com/office/drawing/2014/main" id="{83FEE5BC-EED2-4EF4-B7FA-AE6EC78B1588}"/>
              </a:ext>
            </a:extLst>
          </p:cNvPr>
          <p:cNvSpPr>
            <a:spLocks noGrp="1"/>
          </p:cNvSpPr>
          <p:nvPr>
            <p:ph type="ftr" sz="quarter" idx="11"/>
          </p:nvPr>
        </p:nvSpPr>
        <p:spPr>
          <a:xfrm>
            <a:off x="715383" y="6356350"/>
            <a:ext cx="4539727" cy="365125"/>
          </a:xfrm>
        </p:spPr>
        <p:txBody>
          <a:bodyPr vert="horz" lIns="91440" tIns="45720" rIns="91440" bIns="45720" rtlCol="0" anchor="ctr">
            <a:normAutofit/>
          </a:bodyPr>
          <a:lstStyle/>
          <a:p>
            <a:pPr>
              <a:spcAft>
                <a:spcPts val="600"/>
              </a:spcAft>
            </a:pPr>
            <a:r>
              <a:rPr lang="en-US" kern="1200" dirty="0">
                <a:solidFill>
                  <a:srgbClr val="FFFFFF"/>
                </a:solidFill>
                <a:latin typeface="+mj-lt"/>
                <a:ea typeface="+mn-ea"/>
                <a:cs typeface="+mn-cs"/>
              </a:rPr>
              <a:t>HARMONY</a:t>
            </a:r>
          </a:p>
        </p:txBody>
      </p:sp>
      <p:sp>
        <p:nvSpPr>
          <p:cNvPr id="15" name="Slide Number Placeholder 14">
            <a:extLst>
              <a:ext uri="{FF2B5EF4-FFF2-40B4-BE49-F238E27FC236}">
                <a16:creationId xmlns:a16="http://schemas.microsoft.com/office/drawing/2014/main" id="{CBB275C9-F7C1-4307-93A0-9B5BB9B01F6E}"/>
              </a:ext>
            </a:extLst>
          </p:cNvPr>
          <p:cNvSpPr>
            <a:spLocks noGrp="1"/>
          </p:cNvSpPr>
          <p:nvPr>
            <p:ph type="sldNum" sz="quarter" idx="12"/>
          </p:nvPr>
        </p:nvSpPr>
        <p:spPr>
          <a:xfrm>
            <a:off x="10919012" y="6356350"/>
            <a:ext cx="672354" cy="365125"/>
          </a:xfrm>
        </p:spPr>
        <p:txBody>
          <a:bodyPr vert="horz" lIns="91440" tIns="45720" rIns="91440" bIns="45720" rtlCol="0" anchor="ctr">
            <a:normAutofit/>
          </a:bodyPr>
          <a:lstStyle/>
          <a:p>
            <a:pPr>
              <a:lnSpc>
                <a:spcPct val="90000"/>
              </a:lnSpc>
              <a:spcAft>
                <a:spcPts val="600"/>
              </a:spcAft>
            </a:pPr>
            <a:fld id="{0303F77D-1BEF-481A-B8C1-15974ED46EB7}" type="slidenum">
              <a:rPr lang="en-US">
                <a:solidFill>
                  <a:srgbClr val="FFFFFF"/>
                </a:solidFill>
              </a:rPr>
              <a:pPr>
                <a:lnSpc>
                  <a:spcPct val="90000"/>
                </a:lnSpc>
                <a:spcAft>
                  <a:spcPts val="600"/>
                </a:spcAft>
              </a:pPr>
              <a:t>1</a:t>
            </a:fld>
            <a:endParaRPr lang="en-US">
              <a:solidFill>
                <a:srgbClr val="FFFFFF"/>
              </a:solidFill>
            </a:endParaRPr>
          </a:p>
        </p:txBody>
      </p:sp>
      <p:sp>
        <p:nvSpPr>
          <p:cNvPr id="7" name="Title 6">
            <a:extLst>
              <a:ext uri="{FF2B5EF4-FFF2-40B4-BE49-F238E27FC236}">
                <a16:creationId xmlns:a16="http://schemas.microsoft.com/office/drawing/2014/main" id="{825410EF-BA1A-08D8-F942-DF8795F6880D}"/>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998440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C4DC7-A303-150A-6870-0C636B7851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45671-9470-7DA7-F545-2010172499ED}"/>
              </a:ext>
            </a:extLst>
          </p:cNvPr>
          <p:cNvSpPr>
            <a:spLocks noGrp="1"/>
          </p:cNvSpPr>
          <p:nvPr>
            <p:ph type="title"/>
          </p:nvPr>
        </p:nvSpPr>
        <p:spPr/>
        <p:txBody>
          <a:bodyPr/>
          <a:lstStyle/>
          <a:p>
            <a:r>
              <a:rPr lang="en-US" dirty="0"/>
              <a:t>Resurrection Sunday</a:t>
            </a:r>
          </a:p>
        </p:txBody>
      </p:sp>
      <p:sp>
        <p:nvSpPr>
          <p:cNvPr id="3" name="Content Placeholder 2">
            <a:extLst>
              <a:ext uri="{FF2B5EF4-FFF2-40B4-BE49-F238E27FC236}">
                <a16:creationId xmlns:a16="http://schemas.microsoft.com/office/drawing/2014/main" id="{345F596D-C317-67BA-53B4-0DBE3CF1E5BF}"/>
              </a:ext>
            </a:extLst>
          </p:cNvPr>
          <p:cNvSpPr>
            <a:spLocks noGrp="1"/>
          </p:cNvSpPr>
          <p:nvPr>
            <p:ph sz="quarter" idx="13"/>
          </p:nvPr>
        </p:nvSpPr>
        <p:spPr/>
        <p:txBody>
          <a:bodyPr/>
          <a:lstStyle/>
          <a:p>
            <a:pPr algn="ctr"/>
            <a:endParaRPr lang="en-US" dirty="0"/>
          </a:p>
          <a:p>
            <a:pPr algn="ctr"/>
            <a:endParaRPr lang="en-US" dirty="0"/>
          </a:p>
          <a:p>
            <a:pPr algn="ctr"/>
            <a:r>
              <a:rPr lang="en-US" sz="6600" dirty="0">
                <a:latin typeface="Algerian" panose="04020705040A02060702" pitchFamily="82" charset="0"/>
              </a:rPr>
              <a:t>What has been the most important day in your life?</a:t>
            </a:r>
          </a:p>
        </p:txBody>
      </p:sp>
      <p:sp>
        <p:nvSpPr>
          <p:cNvPr id="4" name="Footer Placeholder 3">
            <a:extLst>
              <a:ext uri="{FF2B5EF4-FFF2-40B4-BE49-F238E27FC236}">
                <a16:creationId xmlns:a16="http://schemas.microsoft.com/office/drawing/2014/main" id="{16BDB44E-BB6E-D075-FFF1-9247B06810B9}"/>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4F2AEEC8-7410-8477-79D7-3236FDD89E0C}"/>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B4AD595F-5E47-3C46-35B8-3DA51E93E775}"/>
              </a:ext>
            </a:extLst>
          </p:cNvPr>
          <p:cNvSpPr>
            <a:spLocks noGrp="1"/>
          </p:cNvSpPr>
          <p:nvPr>
            <p:ph type="sldNum" sz="quarter" idx="12"/>
          </p:nvPr>
        </p:nvSpPr>
        <p:spPr/>
        <p:txBody>
          <a:bodyPr/>
          <a:lstStyle/>
          <a:p>
            <a:fld id="{0303F77D-1BEF-481A-B8C1-15974ED46EB7}" type="slidenum">
              <a:rPr lang="en-US" smtClean="0"/>
              <a:t>2</a:t>
            </a:fld>
            <a:endParaRPr lang="en-US"/>
          </a:p>
        </p:txBody>
      </p:sp>
    </p:spTree>
    <p:extLst>
      <p:ext uri="{BB962C8B-B14F-4D97-AF65-F5344CB8AC3E}">
        <p14:creationId xmlns:p14="http://schemas.microsoft.com/office/powerpoint/2010/main" val="267967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EA029-1309-AA73-290E-38A8936555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3A63FB-7544-7733-78C8-E11D27E9919D}"/>
              </a:ext>
            </a:extLst>
          </p:cNvPr>
          <p:cNvSpPr>
            <a:spLocks noGrp="1"/>
          </p:cNvSpPr>
          <p:nvPr>
            <p:ph type="title"/>
          </p:nvPr>
        </p:nvSpPr>
        <p:spPr/>
        <p:txBody>
          <a:bodyPr/>
          <a:lstStyle/>
          <a:p>
            <a:r>
              <a:rPr lang="en-US" dirty="0"/>
              <a:t>Harmony in our lives</a:t>
            </a:r>
          </a:p>
        </p:txBody>
      </p:sp>
      <p:sp>
        <p:nvSpPr>
          <p:cNvPr id="3" name="Content Placeholder 2">
            <a:extLst>
              <a:ext uri="{FF2B5EF4-FFF2-40B4-BE49-F238E27FC236}">
                <a16:creationId xmlns:a16="http://schemas.microsoft.com/office/drawing/2014/main" id="{E83D7557-92BB-BBD1-1D7E-A7C4BE23539F}"/>
              </a:ext>
            </a:extLst>
          </p:cNvPr>
          <p:cNvSpPr>
            <a:spLocks noGrp="1"/>
          </p:cNvSpPr>
          <p:nvPr>
            <p:ph sz="quarter" idx="13"/>
          </p:nvPr>
        </p:nvSpPr>
        <p:spPr/>
        <p:txBody>
          <a:bodyPr/>
          <a:lstStyle/>
          <a:p>
            <a:pPr algn="ctr"/>
            <a:endParaRPr lang="en-US" dirty="0"/>
          </a:p>
          <a:p>
            <a:pPr algn="ctr"/>
            <a:endParaRPr lang="en-US" dirty="0"/>
          </a:p>
          <a:p>
            <a:pPr algn="ctr"/>
            <a:r>
              <a:rPr lang="en-US" sz="8800" dirty="0">
                <a:latin typeface="Algerian" panose="04020705040A02060702" pitchFamily="82" charset="0"/>
              </a:rPr>
              <a:t>Matthew 27</a:t>
            </a:r>
          </a:p>
        </p:txBody>
      </p:sp>
      <p:sp>
        <p:nvSpPr>
          <p:cNvPr id="4" name="Footer Placeholder 3">
            <a:extLst>
              <a:ext uri="{FF2B5EF4-FFF2-40B4-BE49-F238E27FC236}">
                <a16:creationId xmlns:a16="http://schemas.microsoft.com/office/drawing/2014/main" id="{85BF482E-1CBD-9594-7FDC-8CC40D4F2960}"/>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7CECADDC-D4AD-CFC8-A94F-FB276DC9FDFD}"/>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05C1A6FF-708E-3352-F701-1C01F2EF48B8}"/>
              </a:ext>
            </a:extLst>
          </p:cNvPr>
          <p:cNvSpPr>
            <a:spLocks noGrp="1"/>
          </p:cNvSpPr>
          <p:nvPr>
            <p:ph type="sldNum" sz="quarter" idx="12"/>
          </p:nvPr>
        </p:nvSpPr>
        <p:spPr/>
        <p:txBody>
          <a:bodyPr/>
          <a:lstStyle/>
          <a:p>
            <a:fld id="{0303F77D-1BEF-481A-B8C1-15974ED46EB7}" type="slidenum">
              <a:rPr lang="en-US" smtClean="0"/>
              <a:t>3</a:t>
            </a:fld>
            <a:endParaRPr lang="en-US"/>
          </a:p>
        </p:txBody>
      </p:sp>
    </p:spTree>
    <p:extLst>
      <p:ext uri="{BB962C8B-B14F-4D97-AF65-F5344CB8AC3E}">
        <p14:creationId xmlns:p14="http://schemas.microsoft.com/office/powerpoint/2010/main" val="324750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1AFD3-A658-C8E1-28D5-F7622A3CFA0F}"/>
              </a:ext>
            </a:extLst>
          </p:cNvPr>
          <p:cNvSpPr>
            <a:spLocks noGrp="1"/>
          </p:cNvSpPr>
          <p:nvPr>
            <p:ph type="title"/>
          </p:nvPr>
        </p:nvSpPr>
        <p:spPr/>
        <p:txBody>
          <a:bodyPr/>
          <a:lstStyle/>
          <a:p>
            <a:r>
              <a:rPr lang="en-US" dirty="0"/>
              <a:t>2 Peter 3:8-9</a:t>
            </a:r>
          </a:p>
        </p:txBody>
      </p:sp>
      <p:sp>
        <p:nvSpPr>
          <p:cNvPr id="3" name="Content Placeholder 2">
            <a:extLst>
              <a:ext uri="{FF2B5EF4-FFF2-40B4-BE49-F238E27FC236}">
                <a16:creationId xmlns:a16="http://schemas.microsoft.com/office/drawing/2014/main" id="{64488D19-17A3-1E9F-3661-A8380E640BED}"/>
              </a:ext>
            </a:extLst>
          </p:cNvPr>
          <p:cNvSpPr>
            <a:spLocks noGrp="1"/>
          </p:cNvSpPr>
          <p:nvPr>
            <p:ph sz="quarter" idx="13"/>
          </p:nvPr>
        </p:nvSpPr>
        <p:spPr/>
        <p:txBody>
          <a:bodyPr/>
          <a:lstStyle/>
          <a:p>
            <a:r>
              <a:rPr lang="en-US" sz="4000" b="0" i="0" dirty="0">
                <a:solidFill>
                  <a:srgbClr val="000000"/>
                </a:solidFill>
                <a:effectLst/>
                <a:highlight>
                  <a:srgbClr val="FFFFFF"/>
                </a:highlight>
                <a:latin typeface="system-ui"/>
              </a:rPr>
              <a:t>Dear friends, don’t overlook this one fact: With the Lord one day is like a thousand years, and a thousand years like one day. The Lord does not delay his promise, as some understand delay, but is patient with you, not wanting any to perish but all to come to repentance.</a:t>
            </a:r>
            <a:endParaRPr lang="en-US" sz="4000" dirty="0"/>
          </a:p>
        </p:txBody>
      </p:sp>
      <p:sp>
        <p:nvSpPr>
          <p:cNvPr id="4" name="Footer Placeholder 3">
            <a:extLst>
              <a:ext uri="{FF2B5EF4-FFF2-40B4-BE49-F238E27FC236}">
                <a16:creationId xmlns:a16="http://schemas.microsoft.com/office/drawing/2014/main" id="{FD168658-A8A9-D8E6-A2E4-92D9311AA8B6}"/>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E4E5EDEC-FD2C-A54E-393D-6FCEF42D9C13}"/>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BB3527BD-1342-351F-C253-3879F1A25A24}"/>
              </a:ext>
            </a:extLst>
          </p:cNvPr>
          <p:cNvSpPr>
            <a:spLocks noGrp="1"/>
          </p:cNvSpPr>
          <p:nvPr>
            <p:ph type="sldNum" sz="quarter" idx="12"/>
          </p:nvPr>
        </p:nvSpPr>
        <p:spPr/>
        <p:txBody>
          <a:bodyPr/>
          <a:lstStyle/>
          <a:p>
            <a:fld id="{0303F77D-1BEF-481A-B8C1-15974ED46EB7}" type="slidenum">
              <a:rPr lang="en-US" smtClean="0"/>
              <a:t>4</a:t>
            </a:fld>
            <a:endParaRPr lang="en-US" dirty="0"/>
          </a:p>
        </p:txBody>
      </p:sp>
    </p:spTree>
    <p:extLst>
      <p:ext uri="{BB962C8B-B14F-4D97-AF65-F5344CB8AC3E}">
        <p14:creationId xmlns:p14="http://schemas.microsoft.com/office/powerpoint/2010/main" val="1403014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8B2F-8700-22A8-DDA2-0919A4497CE9}"/>
              </a:ext>
            </a:extLst>
          </p:cNvPr>
          <p:cNvSpPr>
            <a:spLocks noGrp="1"/>
          </p:cNvSpPr>
          <p:nvPr>
            <p:ph type="title"/>
          </p:nvPr>
        </p:nvSpPr>
        <p:spPr/>
        <p:txBody>
          <a:bodyPr/>
          <a:lstStyle/>
          <a:p>
            <a:r>
              <a:rPr lang="en-US" dirty="0"/>
              <a:t>Resurrection </a:t>
            </a:r>
            <a:r>
              <a:rPr lang="en-US" dirty="0" err="1"/>
              <a:t>sunday</a:t>
            </a:r>
            <a:endParaRPr lang="en-US" dirty="0"/>
          </a:p>
        </p:txBody>
      </p:sp>
      <p:sp>
        <p:nvSpPr>
          <p:cNvPr id="3" name="Content Placeholder 2">
            <a:extLst>
              <a:ext uri="{FF2B5EF4-FFF2-40B4-BE49-F238E27FC236}">
                <a16:creationId xmlns:a16="http://schemas.microsoft.com/office/drawing/2014/main" id="{BDFC6936-D544-573D-DD7E-7C08D7441262}"/>
              </a:ext>
            </a:extLst>
          </p:cNvPr>
          <p:cNvSpPr>
            <a:spLocks noGrp="1"/>
          </p:cNvSpPr>
          <p:nvPr>
            <p:ph sz="quarter" idx="13"/>
          </p:nvPr>
        </p:nvSpPr>
        <p:spPr/>
        <p:txBody>
          <a:bodyPr/>
          <a:lstStyle/>
          <a:p>
            <a:pPr algn="ctr"/>
            <a:endParaRPr lang="en-US" sz="9600" dirty="0">
              <a:latin typeface="Algerian" panose="04020705040A02060702" pitchFamily="82" charset="0"/>
            </a:endParaRPr>
          </a:p>
          <a:p>
            <a:pPr algn="ctr"/>
            <a:r>
              <a:rPr lang="en-US" sz="9600" dirty="0">
                <a:latin typeface="Algerian" panose="04020705040A02060702" pitchFamily="82" charset="0"/>
              </a:rPr>
              <a:t>Acts 2:32-41</a:t>
            </a:r>
          </a:p>
        </p:txBody>
      </p:sp>
      <p:sp>
        <p:nvSpPr>
          <p:cNvPr id="4" name="Footer Placeholder 3">
            <a:extLst>
              <a:ext uri="{FF2B5EF4-FFF2-40B4-BE49-F238E27FC236}">
                <a16:creationId xmlns:a16="http://schemas.microsoft.com/office/drawing/2014/main" id="{33D9088A-F18F-E3CC-A9C7-FD39C4C47FF4}"/>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96500FF5-5734-B5F7-284C-6B9093BDEF2B}"/>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DD435DCE-CAD9-321F-2863-CA334F09FAFA}"/>
              </a:ext>
            </a:extLst>
          </p:cNvPr>
          <p:cNvSpPr>
            <a:spLocks noGrp="1"/>
          </p:cNvSpPr>
          <p:nvPr>
            <p:ph type="sldNum" sz="quarter" idx="12"/>
          </p:nvPr>
        </p:nvSpPr>
        <p:spPr/>
        <p:txBody>
          <a:bodyPr/>
          <a:lstStyle/>
          <a:p>
            <a:fld id="{0303F77D-1BEF-481A-B8C1-15974ED46EB7}" type="slidenum">
              <a:rPr lang="en-US" smtClean="0"/>
              <a:t>5</a:t>
            </a:fld>
            <a:endParaRPr lang="en-US"/>
          </a:p>
        </p:txBody>
      </p:sp>
    </p:spTree>
    <p:extLst>
      <p:ext uri="{BB962C8B-B14F-4D97-AF65-F5344CB8AC3E}">
        <p14:creationId xmlns:p14="http://schemas.microsoft.com/office/powerpoint/2010/main" val="333598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C4DC7-A303-150A-6870-0C636B7851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F45671-9470-7DA7-F545-2010172499ED}"/>
              </a:ext>
            </a:extLst>
          </p:cNvPr>
          <p:cNvSpPr>
            <a:spLocks noGrp="1"/>
          </p:cNvSpPr>
          <p:nvPr>
            <p:ph type="title"/>
          </p:nvPr>
        </p:nvSpPr>
        <p:spPr/>
        <p:txBody>
          <a:bodyPr/>
          <a:lstStyle/>
          <a:p>
            <a:r>
              <a:rPr lang="en-US" dirty="0"/>
              <a:t>Resurrection Sunday</a:t>
            </a:r>
          </a:p>
        </p:txBody>
      </p:sp>
      <p:sp>
        <p:nvSpPr>
          <p:cNvPr id="3" name="Content Placeholder 2">
            <a:extLst>
              <a:ext uri="{FF2B5EF4-FFF2-40B4-BE49-F238E27FC236}">
                <a16:creationId xmlns:a16="http://schemas.microsoft.com/office/drawing/2014/main" id="{345F596D-C317-67BA-53B4-0DBE3CF1E5BF}"/>
              </a:ext>
            </a:extLst>
          </p:cNvPr>
          <p:cNvSpPr>
            <a:spLocks noGrp="1"/>
          </p:cNvSpPr>
          <p:nvPr>
            <p:ph sz="quarter" idx="13"/>
          </p:nvPr>
        </p:nvSpPr>
        <p:spPr/>
        <p:txBody>
          <a:bodyPr/>
          <a:lstStyle/>
          <a:p>
            <a:pPr algn="ctr"/>
            <a:endParaRPr lang="en-US" dirty="0"/>
          </a:p>
          <a:p>
            <a:pPr algn="ctr"/>
            <a:endParaRPr lang="en-US" dirty="0"/>
          </a:p>
          <a:p>
            <a:pPr algn="ctr"/>
            <a:r>
              <a:rPr lang="en-US" sz="6600" dirty="0">
                <a:latin typeface="Algerian" panose="04020705040A02060702" pitchFamily="82" charset="0"/>
              </a:rPr>
              <a:t>How will you respond to the most important day in Jesus’ life?</a:t>
            </a:r>
          </a:p>
        </p:txBody>
      </p:sp>
      <p:sp>
        <p:nvSpPr>
          <p:cNvPr id="4" name="Footer Placeholder 3">
            <a:extLst>
              <a:ext uri="{FF2B5EF4-FFF2-40B4-BE49-F238E27FC236}">
                <a16:creationId xmlns:a16="http://schemas.microsoft.com/office/drawing/2014/main" id="{16BDB44E-BB6E-D075-FFF1-9247B06810B9}"/>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4F2AEEC8-7410-8477-79D7-3236FDD89E0C}"/>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B4AD595F-5E47-3C46-35B8-3DA51E93E775}"/>
              </a:ext>
            </a:extLst>
          </p:cNvPr>
          <p:cNvSpPr>
            <a:spLocks noGrp="1"/>
          </p:cNvSpPr>
          <p:nvPr>
            <p:ph type="sldNum" sz="quarter" idx="12"/>
          </p:nvPr>
        </p:nvSpPr>
        <p:spPr/>
        <p:txBody>
          <a:bodyPr/>
          <a:lstStyle/>
          <a:p>
            <a:fld id="{0303F77D-1BEF-481A-B8C1-15974ED46EB7}" type="slidenum">
              <a:rPr lang="en-US" smtClean="0"/>
              <a:t>6</a:t>
            </a:fld>
            <a:endParaRPr lang="en-US"/>
          </a:p>
        </p:txBody>
      </p:sp>
    </p:spTree>
    <p:extLst>
      <p:ext uri="{BB962C8B-B14F-4D97-AF65-F5344CB8AC3E}">
        <p14:creationId xmlns:p14="http://schemas.microsoft.com/office/powerpoint/2010/main" val="3690268340"/>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Custom 9">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0F876D-ECAD-49DD-95DE-E4DA3D4E9CA1}">
  <ds:schemaRefs>
    <ds:schemaRef ds:uri="http://purl.org/dc/elements/1.1/"/>
    <ds:schemaRef ds:uri="http://schemas.microsoft.com/sharepoint/v3"/>
    <ds:schemaRef ds:uri="230e9df3-be65-4c73-a93b-d1236ebd677e"/>
    <ds:schemaRef ds:uri="http://schemas.microsoft.com/office/2006/documentManagement/types"/>
    <ds:schemaRef ds:uri="http://purl.org/dc/terms/"/>
    <ds:schemaRef ds:uri="16c05727-aa75-4e4a-9b5f-8a80a1165891"/>
    <ds:schemaRef ds:uri="http://schemas.microsoft.com/office/infopath/2007/PartnerControls"/>
    <ds:schemaRef ds:uri="http://purl.org/dc/dcmitype/"/>
    <ds:schemaRef ds:uri="http://schemas.openxmlformats.org/package/2006/metadata/core-properties"/>
    <ds:schemaRef ds:uri="71af3243-3dd4-4a8d-8c0d-dd76da1f02a5"/>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59187C1-630C-405A-830B-EED062A49695}">
  <ds:schemaRefs>
    <ds:schemaRef ds:uri="http://schemas.microsoft.com/sharepoint/v3/contenttype/forms"/>
  </ds:schemaRefs>
</ds:datastoreItem>
</file>

<file path=customXml/itemProps3.xml><?xml version="1.0" encoding="utf-8"?>
<ds:datastoreItem xmlns:ds="http://schemas.openxmlformats.org/officeDocument/2006/customXml" ds:itemID="{4EC785CC-7DC7-486B-AC4F-90AD768E96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{EBA1F3BB-1195-469E-BC5F-3DC00D2B2ECB}tf67498733_win32</Template>
  <TotalTime>10803</TotalTime>
  <Words>113</Words>
  <Application>Microsoft Office PowerPoint</Application>
  <PresentationFormat>Widescreen</PresentationFormat>
  <Paragraphs>29</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Arial</vt:lpstr>
      <vt:lpstr>Calibri</vt:lpstr>
      <vt:lpstr>Calisto MT</vt:lpstr>
      <vt:lpstr>system-ui</vt:lpstr>
      <vt:lpstr>Univers Condensed</vt:lpstr>
      <vt:lpstr>ChronicleVTI</vt:lpstr>
      <vt:lpstr>PowerPoint Presentation</vt:lpstr>
      <vt:lpstr>Resurrection Sunday</vt:lpstr>
      <vt:lpstr>Harmony in our lives</vt:lpstr>
      <vt:lpstr>2 Peter 3:8-9</vt:lpstr>
      <vt:lpstr>Resurrection sunday</vt:lpstr>
      <vt:lpstr>Resurrection Sunday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Gardner</dc:creator>
  <cp:lastModifiedBy>Natasha Gardner</cp:lastModifiedBy>
  <cp:revision>10</cp:revision>
  <cp:lastPrinted>2024-03-03T14:30:44Z</cp:lastPrinted>
  <dcterms:created xsi:type="dcterms:W3CDTF">2024-01-07T02:26:54Z</dcterms:created>
  <dcterms:modified xsi:type="dcterms:W3CDTF">2024-03-31T12:22:11Z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