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20179-DBBC-4D24-8EE0-280D4286C25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6F3F2BB-9732-4630-991D-C5E1FBCEDD98}">
      <dgm:prSet/>
      <dgm:spPr/>
      <dgm:t>
        <a:bodyPr/>
        <a:lstStyle/>
        <a:p>
          <a:r>
            <a:rPr lang="en-US"/>
            <a:t>“Ruach” (Hebrew)</a:t>
          </a:r>
        </a:p>
      </dgm:t>
    </dgm:pt>
    <dgm:pt modelId="{C4241A9D-36A2-49F4-ACF9-5FBA57D87DF5}" type="parTrans" cxnId="{043CEAB3-5B0E-4189-ACD0-7C39C8D33294}">
      <dgm:prSet/>
      <dgm:spPr/>
      <dgm:t>
        <a:bodyPr/>
        <a:lstStyle/>
        <a:p>
          <a:endParaRPr lang="en-US"/>
        </a:p>
      </dgm:t>
    </dgm:pt>
    <dgm:pt modelId="{09892E4D-8581-4372-96D8-12F1B173687D}" type="sibTrans" cxnId="{043CEAB3-5B0E-4189-ACD0-7C39C8D33294}">
      <dgm:prSet/>
      <dgm:spPr/>
      <dgm:t>
        <a:bodyPr/>
        <a:lstStyle/>
        <a:p>
          <a:endParaRPr lang="en-US"/>
        </a:p>
      </dgm:t>
    </dgm:pt>
    <dgm:pt modelId="{7B8213E9-3241-4A20-BC46-0578F0ADCB90}">
      <dgm:prSet/>
      <dgm:spPr/>
      <dgm:t>
        <a:bodyPr/>
        <a:lstStyle/>
        <a:p>
          <a:r>
            <a:rPr lang="en-US"/>
            <a:t>“Pneuma” (Greek)</a:t>
          </a:r>
        </a:p>
      </dgm:t>
    </dgm:pt>
    <dgm:pt modelId="{3D3B15D6-ABA5-4AAB-A6A0-B480B5A89853}" type="parTrans" cxnId="{8F77F504-9EF2-40A8-975C-4F5ED88959B9}">
      <dgm:prSet/>
      <dgm:spPr/>
      <dgm:t>
        <a:bodyPr/>
        <a:lstStyle/>
        <a:p>
          <a:endParaRPr lang="en-US"/>
        </a:p>
      </dgm:t>
    </dgm:pt>
    <dgm:pt modelId="{6CE2EFD4-C767-4084-9304-FC775E9302B6}" type="sibTrans" cxnId="{8F77F504-9EF2-40A8-975C-4F5ED88959B9}">
      <dgm:prSet/>
      <dgm:spPr/>
      <dgm:t>
        <a:bodyPr/>
        <a:lstStyle/>
        <a:p>
          <a:endParaRPr lang="en-US"/>
        </a:p>
      </dgm:t>
    </dgm:pt>
    <dgm:pt modelId="{240F4CA4-3551-4D3A-83E7-62F1D7998510}">
      <dgm:prSet/>
      <dgm:spPr/>
      <dgm:t>
        <a:bodyPr/>
        <a:lstStyle/>
        <a:p>
          <a:r>
            <a:rPr lang="en-US"/>
            <a:t>Breath, Wind, Spirit</a:t>
          </a:r>
        </a:p>
      </dgm:t>
    </dgm:pt>
    <dgm:pt modelId="{6B4A12EE-0F69-4172-8672-EB0D7CF29377}" type="parTrans" cxnId="{0366C75D-C254-44FB-AEDD-283FD38F2966}">
      <dgm:prSet/>
      <dgm:spPr/>
      <dgm:t>
        <a:bodyPr/>
        <a:lstStyle/>
        <a:p>
          <a:endParaRPr lang="en-US"/>
        </a:p>
      </dgm:t>
    </dgm:pt>
    <dgm:pt modelId="{38829E74-C5B2-4622-9AC4-D1C9DA289312}" type="sibTrans" cxnId="{0366C75D-C254-44FB-AEDD-283FD38F2966}">
      <dgm:prSet/>
      <dgm:spPr/>
      <dgm:t>
        <a:bodyPr/>
        <a:lstStyle/>
        <a:p>
          <a:endParaRPr lang="en-US"/>
        </a:p>
      </dgm:t>
    </dgm:pt>
    <dgm:pt modelId="{F4FE18B0-586A-4808-916F-A7E1662A7B5A}" type="pres">
      <dgm:prSet presAssocID="{E7520179-DBBC-4D24-8EE0-280D4286C25D}" presName="linear" presStyleCnt="0">
        <dgm:presLayoutVars>
          <dgm:animLvl val="lvl"/>
          <dgm:resizeHandles val="exact"/>
        </dgm:presLayoutVars>
      </dgm:prSet>
      <dgm:spPr/>
    </dgm:pt>
    <dgm:pt modelId="{F9749E9C-F634-4546-ABA6-7E2515673F6A}" type="pres">
      <dgm:prSet presAssocID="{A6F3F2BB-9732-4630-991D-C5E1FBCEDD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8DF8844-CCB1-44F1-AC21-13F36834E573}" type="pres">
      <dgm:prSet presAssocID="{09892E4D-8581-4372-96D8-12F1B173687D}" presName="spacer" presStyleCnt="0"/>
      <dgm:spPr/>
    </dgm:pt>
    <dgm:pt modelId="{E8FA6582-EB3A-4C66-A6B3-704807BBC972}" type="pres">
      <dgm:prSet presAssocID="{7B8213E9-3241-4A20-BC46-0578F0ADCB9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599B850-7C10-4AE2-A97F-4B59419155A9}" type="pres">
      <dgm:prSet presAssocID="{6CE2EFD4-C767-4084-9304-FC775E9302B6}" presName="spacer" presStyleCnt="0"/>
      <dgm:spPr/>
    </dgm:pt>
    <dgm:pt modelId="{69E8C065-1531-48DB-B468-15C4B351873C}" type="pres">
      <dgm:prSet presAssocID="{240F4CA4-3551-4D3A-83E7-62F1D799851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F77F504-9EF2-40A8-975C-4F5ED88959B9}" srcId="{E7520179-DBBC-4D24-8EE0-280D4286C25D}" destId="{7B8213E9-3241-4A20-BC46-0578F0ADCB90}" srcOrd="1" destOrd="0" parTransId="{3D3B15D6-ABA5-4AAB-A6A0-B480B5A89853}" sibTransId="{6CE2EFD4-C767-4084-9304-FC775E9302B6}"/>
    <dgm:cxn modelId="{B4760A0C-4C40-4C5F-A837-69974BD78385}" type="presOf" srcId="{E7520179-DBBC-4D24-8EE0-280D4286C25D}" destId="{F4FE18B0-586A-4808-916F-A7E1662A7B5A}" srcOrd="0" destOrd="0" presId="urn:microsoft.com/office/officeart/2005/8/layout/vList2"/>
    <dgm:cxn modelId="{22148B23-BDD0-4ACC-86BC-A5A19E76EB8F}" type="presOf" srcId="{240F4CA4-3551-4D3A-83E7-62F1D7998510}" destId="{69E8C065-1531-48DB-B468-15C4B351873C}" srcOrd="0" destOrd="0" presId="urn:microsoft.com/office/officeart/2005/8/layout/vList2"/>
    <dgm:cxn modelId="{A967052A-06E0-4B81-9297-AF682CF47722}" type="presOf" srcId="{7B8213E9-3241-4A20-BC46-0578F0ADCB90}" destId="{E8FA6582-EB3A-4C66-A6B3-704807BBC972}" srcOrd="0" destOrd="0" presId="urn:microsoft.com/office/officeart/2005/8/layout/vList2"/>
    <dgm:cxn modelId="{9FE7703A-DF56-4C61-9124-639133428290}" type="presOf" srcId="{A6F3F2BB-9732-4630-991D-C5E1FBCEDD98}" destId="{F9749E9C-F634-4546-ABA6-7E2515673F6A}" srcOrd="0" destOrd="0" presId="urn:microsoft.com/office/officeart/2005/8/layout/vList2"/>
    <dgm:cxn modelId="{0366C75D-C254-44FB-AEDD-283FD38F2966}" srcId="{E7520179-DBBC-4D24-8EE0-280D4286C25D}" destId="{240F4CA4-3551-4D3A-83E7-62F1D7998510}" srcOrd="2" destOrd="0" parTransId="{6B4A12EE-0F69-4172-8672-EB0D7CF29377}" sibTransId="{38829E74-C5B2-4622-9AC4-D1C9DA289312}"/>
    <dgm:cxn modelId="{043CEAB3-5B0E-4189-ACD0-7C39C8D33294}" srcId="{E7520179-DBBC-4D24-8EE0-280D4286C25D}" destId="{A6F3F2BB-9732-4630-991D-C5E1FBCEDD98}" srcOrd="0" destOrd="0" parTransId="{C4241A9D-36A2-49F4-ACF9-5FBA57D87DF5}" sibTransId="{09892E4D-8581-4372-96D8-12F1B173687D}"/>
    <dgm:cxn modelId="{73BF45C7-922B-452E-B649-01F440199FDE}" type="presParOf" srcId="{F4FE18B0-586A-4808-916F-A7E1662A7B5A}" destId="{F9749E9C-F634-4546-ABA6-7E2515673F6A}" srcOrd="0" destOrd="0" presId="urn:microsoft.com/office/officeart/2005/8/layout/vList2"/>
    <dgm:cxn modelId="{4282E08D-0E3C-43CF-9D88-B2A6E1D5D0D0}" type="presParOf" srcId="{F4FE18B0-586A-4808-916F-A7E1662A7B5A}" destId="{58DF8844-CCB1-44F1-AC21-13F36834E573}" srcOrd="1" destOrd="0" presId="urn:microsoft.com/office/officeart/2005/8/layout/vList2"/>
    <dgm:cxn modelId="{269936FD-4E3D-4467-AE3D-795524F2C627}" type="presParOf" srcId="{F4FE18B0-586A-4808-916F-A7E1662A7B5A}" destId="{E8FA6582-EB3A-4C66-A6B3-704807BBC972}" srcOrd="2" destOrd="0" presId="urn:microsoft.com/office/officeart/2005/8/layout/vList2"/>
    <dgm:cxn modelId="{421548C5-2044-4308-9FF6-E46231E35C43}" type="presParOf" srcId="{F4FE18B0-586A-4808-916F-A7E1662A7B5A}" destId="{E599B850-7C10-4AE2-A97F-4B59419155A9}" srcOrd="3" destOrd="0" presId="urn:microsoft.com/office/officeart/2005/8/layout/vList2"/>
    <dgm:cxn modelId="{E57EF567-74D7-4A9C-88CE-CFC328E817C3}" type="presParOf" srcId="{F4FE18B0-586A-4808-916F-A7E1662A7B5A}" destId="{69E8C065-1531-48DB-B468-15C4B35187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917387-2429-493A-91E6-19968417CE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3CBED6C-A440-4460-808E-89796FBA81E4}">
      <dgm:prSet/>
      <dgm:spPr/>
      <dgm:t>
        <a:bodyPr/>
        <a:lstStyle/>
        <a:p>
          <a:r>
            <a:rPr lang="en-US"/>
            <a:t>ADORATION</a:t>
          </a:r>
        </a:p>
      </dgm:t>
    </dgm:pt>
    <dgm:pt modelId="{0425B6E1-9923-4E89-A398-40E05F44B1DD}" type="parTrans" cxnId="{4CE75394-800B-4B37-A271-06D64B1AF7B4}">
      <dgm:prSet/>
      <dgm:spPr/>
      <dgm:t>
        <a:bodyPr/>
        <a:lstStyle/>
        <a:p>
          <a:endParaRPr lang="en-US"/>
        </a:p>
      </dgm:t>
    </dgm:pt>
    <dgm:pt modelId="{83AF9992-EB91-4D8A-A550-B84FE43616A3}" type="sibTrans" cxnId="{4CE75394-800B-4B37-A271-06D64B1AF7B4}">
      <dgm:prSet/>
      <dgm:spPr/>
      <dgm:t>
        <a:bodyPr/>
        <a:lstStyle/>
        <a:p>
          <a:endParaRPr lang="en-US"/>
        </a:p>
      </dgm:t>
    </dgm:pt>
    <dgm:pt modelId="{670BC3A4-7F45-401E-8C35-A480F23594C5}">
      <dgm:prSet/>
      <dgm:spPr/>
      <dgm:t>
        <a:bodyPr/>
        <a:lstStyle/>
        <a:p>
          <a:r>
            <a:rPr lang="en-US"/>
            <a:t>CONFESSION</a:t>
          </a:r>
        </a:p>
      </dgm:t>
    </dgm:pt>
    <dgm:pt modelId="{B6D5ACD3-7DBD-4180-8B90-A4EC59593219}" type="parTrans" cxnId="{8E245802-5AC5-47ED-B2E6-A1A5E802040F}">
      <dgm:prSet/>
      <dgm:spPr/>
      <dgm:t>
        <a:bodyPr/>
        <a:lstStyle/>
        <a:p>
          <a:endParaRPr lang="en-US"/>
        </a:p>
      </dgm:t>
    </dgm:pt>
    <dgm:pt modelId="{C60C409D-E96D-4965-B502-C05DBCC2CE51}" type="sibTrans" cxnId="{8E245802-5AC5-47ED-B2E6-A1A5E802040F}">
      <dgm:prSet/>
      <dgm:spPr/>
      <dgm:t>
        <a:bodyPr/>
        <a:lstStyle/>
        <a:p>
          <a:endParaRPr lang="en-US"/>
        </a:p>
      </dgm:t>
    </dgm:pt>
    <dgm:pt modelId="{506B18A8-8EE1-49B7-9B49-D4B1D05A47DA}">
      <dgm:prSet/>
      <dgm:spPr/>
      <dgm:t>
        <a:bodyPr/>
        <a:lstStyle/>
        <a:p>
          <a:r>
            <a:rPr lang="en-US"/>
            <a:t>THANKSGIVING</a:t>
          </a:r>
        </a:p>
      </dgm:t>
    </dgm:pt>
    <dgm:pt modelId="{7F5BDE46-3C5A-4392-93DA-44E388622DAA}" type="parTrans" cxnId="{5F805139-763F-4E74-8252-A0AF89EC6552}">
      <dgm:prSet/>
      <dgm:spPr/>
      <dgm:t>
        <a:bodyPr/>
        <a:lstStyle/>
        <a:p>
          <a:endParaRPr lang="en-US"/>
        </a:p>
      </dgm:t>
    </dgm:pt>
    <dgm:pt modelId="{9F063077-FFDE-47A1-B8FF-DBDF42395180}" type="sibTrans" cxnId="{5F805139-763F-4E74-8252-A0AF89EC6552}">
      <dgm:prSet/>
      <dgm:spPr/>
      <dgm:t>
        <a:bodyPr/>
        <a:lstStyle/>
        <a:p>
          <a:endParaRPr lang="en-US"/>
        </a:p>
      </dgm:t>
    </dgm:pt>
    <dgm:pt modelId="{81EFFE20-D321-4B96-864C-5874843EA948}">
      <dgm:prSet/>
      <dgm:spPr/>
      <dgm:t>
        <a:bodyPr/>
        <a:lstStyle/>
        <a:p>
          <a:r>
            <a:rPr lang="en-US"/>
            <a:t>SUPPLICATION</a:t>
          </a:r>
        </a:p>
      </dgm:t>
    </dgm:pt>
    <dgm:pt modelId="{212D9EC3-A8B9-4F64-A74C-CAEB96C39F4E}" type="parTrans" cxnId="{8AA44C20-E31F-44A3-A12C-4F0A2D447B05}">
      <dgm:prSet/>
      <dgm:spPr/>
      <dgm:t>
        <a:bodyPr/>
        <a:lstStyle/>
        <a:p>
          <a:endParaRPr lang="en-US"/>
        </a:p>
      </dgm:t>
    </dgm:pt>
    <dgm:pt modelId="{C00318BB-FA09-4476-A851-2B0B76CC2DD9}" type="sibTrans" cxnId="{8AA44C20-E31F-44A3-A12C-4F0A2D447B05}">
      <dgm:prSet/>
      <dgm:spPr/>
      <dgm:t>
        <a:bodyPr/>
        <a:lstStyle/>
        <a:p>
          <a:endParaRPr lang="en-US"/>
        </a:p>
      </dgm:t>
    </dgm:pt>
    <dgm:pt modelId="{1496F2B9-DC8F-42D9-9D98-9F24934CA8FE}" type="pres">
      <dgm:prSet presAssocID="{90917387-2429-493A-91E6-19968417CE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371942E-B584-4454-97B3-2E307D39EF60}" type="pres">
      <dgm:prSet presAssocID="{43CBED6C-A440-4460-808E-89796FBA81E4}" presName="hierRoot1" presStyleCnt="0"/>
      <dgm:spPr/>
    </dgm:pt>
    <dgm:pt modelId="{1A3F4CDE-B687-41A5-B8D4-D501EF2ECFD0}" type="pres">
      <dgm:prSet presAssocID="{43CBED6C-A440-4460-808E-89796FBA81E4}" presName="composite" presStyleCnt="0"/>
      <dgm:spPr/>
    </dgm:pt>
    <dgm:pt modelId="{EA1646E1-DED3-4875-A884-384478136229}" type="pres">
      <dgm:prSet presAssocID="{43CBED6C-A440-4460-808E-89796FBA81E4}" presName="background" presStyleLbl="node0" presStyleIdx="0" presStyleCnt="4"/>
      <dgm:spPr/>
    </dgm:pt>
    <dgm:pt modelId="{500AABBD-5FFC-44BA-A397-676EC1FBB87D}" type="pres">
      <dgm:prSet presAssocID="{43CBED6C-A440-4460-808E-89796FBA81E4}" presName="text" presStyleLbl="fgAcc0" presStyleIdx="0" presStyleCnt="4">
        <dgm:presLayoutVars>
          <dgm:chPref val="3"/>
        </dgm:presLayoutVars>
      </dgm:prSet>
      <dgm:spPr/>
    </dgm:pt>
    <dgm:pt modelId="{4609FD01-11BE-409A-92D8-82B83E15ABC6}" type="pres">
      <dgm:prSet presAssocID="{43CBED6C-A440-4460-808E-89796FBA81E4}" presName="hierChild2" presStyleCnt="0"/>
      <dgm:spPr/>
    </dgm:pt>
    <dgm:pt modelId="{DE556BD6-13BE-4719-BF6C-26114742EE42}" type="pres">
      <dgm:prSet presAssocID="{670BC3A4-7F45-401E-8C35-A480F23594C5}" presName="hierRoot1" presStyleCnt="0"/>
      <dgm:spPr/>
    </dgm:pt>
    <dgm:pt modelId="{9DD2D206-1621-4ACB-AEA6-42EE66FA2047}" type="pres">
      <dgm:prSet presAssocID="{670BC3A4-7F45-401E-8C35-A480F23594C5}" presName="composite" presStyleCnt="0"/>
      <dgm:spPr/>
    </dgm:pt>
    <dgm:pt modelId="{261EADB4-A454-4A7F-A74E-74C936A9B0E5}" type="pres">
      <dgm:prSet presAssocID="{670BC3A4-7F45-401E-8C35-A480F23594C5}" presName="background" presStyleLbl="node0" presStyleIdx="1" presStyleCnt="4"/>
      <dgm:spPr/>
    </dgm:pt>
    <dgm:pt modelId="{FFE31A40-CEC6-4052-B5FE-8ACB243EC8B8}" type="pres">
      <dgm:prSet presAssocID="{670BC3A4-7F45-401E-8C35-A480F23594C5}" presName="text" presStyleLbl="fgAcc0" presStyleIdx="1" presStyleCnt="4">
        <dgm:presLayoutVars>
          <dgm:chPref val="3"/>
        </dgm:presLayoutVars>
      </dgm:prSet>
      <dgm:spPr/>
    </dgm:pt>
    <dgm:pt modelId="{F8522800-DBCE-47CB-B5D5-4B99BEFD339A}" type="pres">
      <dgm:prSet presAssocID="{670BC3A4-7F45-401E-8C35-A480F23594C5}" presName="hierChild2" presStyleCnt="0"/>
      <dgm:spPr/>
    </dgm:pt>
    <dgm:pt modelId="{DCBAC3C6-7ADA-4FFF-9D78-6202A97F3472}" type="pres">
      <dgm:prSet presAssocID="{506B18A8-8EE1-49B7-9B49-D4B1D05A47DA}" presName="hierRoot1" presStyleCnt="0"/>
      <dgm:spPr/>
    </dgm:pt>
    <dgm:pt modelId="{2A9271D8-4EB6-4E14-BD38-99F5DD31AA70}" type="pres">
      <dgm:prSet presAssocID="{506B18A8-8EE1-49B7-9B49-D4B1D05A47DA}" presName="composite" presStyleCnt="0"/>
      <dgm:spPr/>
    </dgm:pt>
    <dgm:pt modelId="{CC57B4D9-F6C7-42CD-B847-314D4B213DFA}" type="pres">
      <dgm:prSet presAssocID="{506B18A8-8EE1-49B7-9B49-D4B1D05A47DA}" presName="background" presStyleLbl="node0" presStyleIdx="2" presStyleCnt="4"/>
      <dgm:spPr/>
    </dgm:pt>
    <dgm:pt modelId="{B83E41C9-3941-4D09-B414-F2AB9F1778F2}" type="pres">
      <dgm:prSet presAssocID="{506B18A8-8EE1-49B7-9B49-D4B1D05A47DA}" presName="text" presStyleLbl="fgAcc0" presStyleIdx="2" presStyleCnt="4">
        <dgm:presLayoutVars>
          <dgm:chPref val="3"/>
        </dgm:presLayoutVars>
      </dgm:prSet>
      <dgm:spPr/>
    </dgm:pt>
    <dgm:pt modelId="{E418916A-7A15-4435-B213-10EF8C4D41A6}" type="pres">
      <dgm:prSet presAssocID="{506B18A8-8EE1-49B7-9B49-D4B1D05A47DA}" presName="hierChild2" presStyleCnt="0"/>
      <dgm:spPr/>
    </dgm:pt>
    <dgm:pt modelId="{BF5BF515-0600-44E2-9973-CC831FD120BD}" type="pres">
      <dgm:prSet presAssocID="{81EFFE20-D321-4B96-864C-5874843EA948}" presName="hierRoot1" presStyleCnt="0"/>
      <dgm:spPr/>
    </dgm:pt>
    <dgm:pt modelId="{5F322C33-704F-455D-A492-3A8D97393874}" type="pres">
      <dgm:prSet presAssocID="{81EFFE20-D321-4B96-864C-5874843EA948}" presName="composite" presStyleCnt="0"/>
      <dgm:spPr/>
    </dgm:pt>
    <dgm:pt modelId="{99CBE032-B475-4BE8-BA86-24993877A672}" type="pres">
      <dgm:prSet presAssocID="{81EFFE20-D321-4B96-864C-5874843EA948}" presName="background" presStyleLbl="node0" presStyleIdx="3" presStyleCnt="4"/>
      <dgm:spPr/>
    </dgm:pt>
    <dgm:pt modelId="{B4A98B5F-6F0F-438F-B16D-1E3F7983A78A}" type="pres">
      <dgm:prSet presAssocID="{81EFFE20-D321-4B96-864C-5874843EA948}" presName="text" presStyleLbl="fgAcc0" presStyleIdx="3" presStyleCnt="4">
        <dgm:presLayoutVars>
          <dgm:chPref val="3"/>
        </dgm:presLayoutVars>
      </dgm:prSet>
      <dgm:spPr/>
    </dgm:pt>
    <dgm:pt modelId="{91BB531B-FD0F-4486-B511-F8802A2798FC}" type="pres">
      <dgm:prSet presAssocID="{81EFFE20-D321-4B96-864C-5874843EA948}" presName="hierChild2" presStyleCnt="0"/>
      <dgm:spPr/>
    </dgm:pt>
  </dgm:ptLst>
  <dgm:cxnLst>
    <dgm:cxn modelId="{8E245802-5AC5-47ED-B2E6-A1A5E802040F}" srcId="{90917387-2429-493A-91E6-19968417CE11}" destId="{670BC3A4-7F45-401E-8C35-A480F23594C5}" srcOrd="1" destOrd="0" parTransId="{B6D5ACD3-7DBD-4180-8B90-A4EC59593219}" sibTransId="{C60C409D-E96D-4965-B502-C05DBCC2CE51}"/>
    <dgm:cxn modelId="{8AA44C20-E31F-44A3-A12C-4F0A2D447B05}" srcId="{90917387-2429-493A-91E6-19968417CE11}" destId="{81EFFE20-D321-4B96-864C-5874843EA948}" srcOrd="3" destOrd="0" parTransId="{212D9EC3-A8B9-4F64-A74C-CAEB96C39F4E}" sibTransId="{C00318BB-FA09-4476-A851-2B0B76CC2DD9}"/>
    <dgm:cxn modelId="{5F805139-763F-4E74-8252-A0AF89EC6552}" srcId="{90917387-2429-493A-91E6-19968417CE11}" destId="{506B18A8-8EE1-49B7-9B49-D4B1D05A47DA}" srcOrd="2" destOrd="0" parTransId="{7F5BDE46-3C5A-4392-93DA-44E388622DAA}" sibTransId="{9F063077-FFDE-47A1-B8FF-DBDF42395180}"/>
    <dgm:cxn modelId="{8DB80860-A10C-4FBF-B1BB-892A4C4BBC82}" type="presOf" srcId="{43CBED6C-A440-4460-808E-89796FBA81E4}" destId="{500AABBD-5FFC-44BA-A397-676EC1FBB87D}" srcOrd="0" destOrd="0" presId="urn:microsoft.com/office/officeart/2005/8/layout/hierarchy1"/>
    <dgm:cxn modelId="{89ABD662-BFE7-4D46-8979-827ACEF8616E}" type="presOf" srcId="{506B18A8-8EE1-49B7-9B49-D4B1D05A47DA}" destId="{B83E41C9-3941-4D09-B414-F2AB9F1778F2}" srcOrd="0" destOrd="0" presId="urn:microsoft.com/office/officeart/2005/8/layout/hierarchy1"/>
    <dgm:cxn modelId="{EC7DEA42-B91B-47F3-85E0-18FED03BFF8E}" type="presOf" srcId="{90917387-2429-493A-91E6-19968417CE11}" destId="{1496F2B9-DC8F-42D9-9D98-9F24934CA8FE}" srcOrd="0" destOrd="0" presId="urn:microsoft.com/office/officeart/2005/8/layout/hierarchy1"/>
    <dgm:cxn modelId="{4CE75394-800B-4B37-A271-06D64B1AF7B4}" srcId="{90917387-2429-493A-91E6-19968417CE11}" destId="{43CBED6C-A440-4460-808E-89796FBA81E4}" srcOrd="0" destOrd="0" parTransId="{0425B6E1-9923-4E89-A398-40E05F44B1DD}" sibTransId="{83AF9992-EB91-4D8A-A550-B84FE43616A3}"/>
    <dgm:cxn modelId="{3728C6DD-B1F0-4B08-8E42-2E85B9F8F250}" type="presOf" srcId="{670BC3A4-7F45-401E-8C35-A480F23594C5}" destId="{FFE31A40-CEC6-4052-B5FE-8ACB243EC8B8}" srcOrd="0" destOrd="0" presId="urn:microsoft.com/office/officeart/2005/8/layout/hierarchy1"/>
    <dgm:cxn modelId="{5FA9CCDE-D077-45DB-B142-2C95E52D1084}" type="presOf" srcId="{81EFFE20-D321-4B96-864C-5874843EA948}" destId="{B4A98B5F-6F0F-438F-B16D-1E3F7983A78A}" srcOrd="0" destOrd="0" presId="urn:microsoft.com/office/officeart/2005/8/layout/hierarchy1"/>
    <dgm:cxn modelId="{66430E99-1940-407A-B31B-A97312A571FE}" type="presParOf" srcId="{1496F2B9-DC8F-42D9-9D98-9F24934CA8FE}" destId="{9371942E-B584-4454-97B3-2E307D39EF60}" srcOrd="0" destOrd="0" presId="urn:microsoft.com/office/officeart/2005/8/layout/hierarchy1"/>
    <dgm:cxn modelId="{17F0B988-9909-499B-A76B-CEA55F0370A9}" type="presParOf" srcId="{9371942E-B584-4454-97B3-2E307D39EF60}" destId="{1A3F4CDE-B687-41A5-B8D4-D501EF2ECFD0}" srcOrd="0" destOrd="0" presId="urn:microsoft.com/office/officeart/2005/8/layout/hierarchy1"/>
    <dgm:cxn modelId="{3D4DCA02-5E2C-4B16-B786-C6E379CF7838}" type="presParOf" srcId="{1A3F4CDE-B687-41A5-B8D4-D501EF2ECFD0}" destId="{EA1646E1-DED3-4875-A884-384478136229}" srcOrd="0" destOrd="0" presId="urn:microsoft.com/office/officeart/2005/8/layout/hierarchy1"/>
    <dgm:cxn modelId="{43844CE4-02A2-40BB-ABB6-0CD7259C2D88}" type="presParOf" srcId="{1A3F4CDE-B687-41A5-B8D4-D501EF2ECFD0}" destId="{500AABBD-5FFC-44BA-A397-676EC1FBB87D}" srcOrd="1" destOrd="0" presId="urn:microsoft.com/office/officeart/2005/8/layout/hierarchy1"/>
    <dgm:cxn modelId="{AD87E204-0491-4461-BA60-D8779B6AC97A}" type="presParOf" srcId="{9371942E-B584-4454-97B3-2E307D39EF60}" destId="{4609FD01-11BE-409A-92D8-82B83E15ABC6}" srcOrd="1" destOrd="0" presId="urn:microsoft.com/office/officeart/2005/8/layout/hierarchy1"/>
    <dgm:cxn modelId="{2C4612AE-776B-4370-B504-FE2C2D956583}" type="presParOf" srcId="{1496F2B9-DC8F-42D9-9D98-9F24934CA8FE}" destId="{DE556BD6-13BE-4719-BF6C-26114742EE42}" srcOrd="1" destOrd="0" presId="urn:microsoft.com/office/officeart/2005/8/layout/hierarchy1"/>
    <dgm:cxn modelId="{FA054A1B-5228-4A38-8EFC-D1E039326374}" type="presParOf" srcId="{DE556BD6-13BE-4719-BF6C-26114742EE42}" destId="{9DD2D206-1621-4ACB-AEA6-42EE66FA2047}" srcOrd="0" destOrd="0" presId="urn:microsoft.com/office/officeart/2005/8/layout/hierarchy1"/>
    <dgm:cxn modelId="{3E760E68-466B-45B8-81B1-76DD534D3C54}" type="presParOf" srcId="{9DD2D206-1621-4ACB-AEA6-42EE66FA2047}" destId="{261EADB4-A454-4A7F-A74E-74C936A9B0E5}" srcOrd="0" destOrd="0" presId="urn:microsoft.com/office/officeart/2005/8/layout/hierarchy1"/>
    <dgm:cxn modelId="{22C05E51-CD7B-43F5-B678-F1C26C0C427B}" type="presParOf" srcId="{9DD2D206-1621-4ACB-AEA6-42EE66FA2047}" destId="{FFE31A40-CEC6-4052-B5FE-8ACB243EC8B8}" srcOrd="1" destOrd="0" presId="urn:microsoft.com/office/officeart/2005/8/layout/hierarchy1"/>
    <dgm:cxn modelId="{8C8FEE62-6F9B-464F-8E10-E8BE24497BD7}" type="presParOf" srcId="{DE556BD6-13BE-4719-BF6C-26114742EE42}" destId="{F8522800-DBCE-47CB-B5D5-4B99BEFD339A}" srcOrd="1" destOrd="0" presId="urn:microsoft.com/office/officeart/2005/8/layout/hierarchy1"/>
    <dgm:cxn modelId="{C2F4CEF2-378B-48D7-9601-F7DFFF4E625D}" type="presParOf" srcId="{1496F2B9-DC8F-42D9-9D98-9F24934CA8FE}" destId="{DCBAC3C6-7ADA-4FFF-9D78-6202A97F3472}" srcOrd="2" destOrd="0" presId="urn:microsoft.com/office/officeart/2005/8/layout/hierarchy1"/>
    <dgm:cxn modelId="{82F01AE3-8B09-4DF4-8251-30DF6B4D4296}" type="presParOf" srcId="{DCBAC3C6-7ADA-4FFF-9D78-6202A97F3472}" destId="{2A9271D8-4EB6-4E14-BD38-99F5DD31AA70}" srcOrd="0" destOrd="0" presId="urn:microsoft.com/office/officeart/2005/8/layout/hierarchy1"/>
    <dgm:cxn modelId="{C4BD40BC-D5C2-4AE6-A00C-5C3F2C4198AB}" type="presParOf" srcId="{2A9271D8-4EB6-4E14-BD38-99F5DD31AA70}" destId="{CC57B4D9-F6C7-42CD-B847-314D4B213DFA}" srcOrd="0" destOrd="0" presId="urn:microsoft.com/office/officeart/2005/8/layout/hierarchy1"/>
    <dgm:cxn modelId="{3C5C0359-CEF4-46D0-92D2-C4572FF07A0B}" type="presParOf" srcId="{2A9271D8-4EB6-4E14-BD38-99F5DD31AA70}" destId="{B83E41C9-3941-4D09-B414-F2AB9F1778F2}" srcOrd="1" destOrd="0" presId="urn:microsoft.com/office/officeart/2005/8/layout/hierarchy1"/>
    <dgm:cxn modelId="{5FBB0EC4-5067-4705-B351-236E4E49FE51}" type="presParOf" srcId="{DCBAC3C6-7ADA-4FFF-9D78-6202A97F3472}" destId="{E418916A-7A15-4435-B213-10EF8C4D41A6}" srcOrd="1" destOrd="0" presId="urn:microsoft.com/office/officeart/2005/8/layout/hierarchy1"/>
    <dgm:cxn modelId="{E91F7A92-B464-4364-B221-A7090D644AD2}" type="presParOf" srcId="{1496F2B9-DC8F-42D9-9D98-9F24934CA8FE}" destId="{BF5BF515-0600-44E2-9973-CC831FD120BD}" srcOrd="3" destOrd="0" presId="urn:microsoft.com/office/officeart/2005/8/layout/hierarchy1"/>
    <dgm:cxn modelId="{618D9FD5-96B6-4C45-8EAC-904CF04EDB5A}" type="presParOf" srcId="{BF5BF515-0600-44E2-9973-CC831FD120BD}" destId="{5F322C33-704F-455D-A492-3A8D97393874}" srcOrd="0" destOrd="0" presId="urn:microsoft.com/office/officeart/2005/8/layout/hierarchy1"/>
    <dgm:cxn modelId="{DD210032-2716-4863-84CA-F2B85160F8E5}" type="presParOf" srcId="{5F322C33-704F-455D-A492-3A8D97393874}" destId="{99CBE032-B475-4BE8-BA86-24993877A672}" srcOrd="0" destOrd="0" presId="urn:microsoft.com/office/officeart/2005/8/layout/hierarchy1"/>
    <dgm:cxn modelId="{47FDD9DB-3252-42E8-8D6D-7812B9B251AF}" type="presParOf" srcId="{5F322C33-704F-455D-A492-3A8D97393874}" destId="{B4A98B5F-6F0F-438F-B16D-1E3F7983A78A}" srcOrd="1" destOrd="0" presId="urn:microsoft.com/office/officeart/2005/8/layout/hierarchy1"/>
    <dgm:cxn modelId="{A37B955A-43A9-4821-A4D0-4B9DDA8AA4C9}" type="presParOf" srcId="{BF5BF515-0600-44E2-9973-CC831FD120BD}" destId="{91BB531B-FD0F-4486-B511-F8802A2798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49E9C-F634-4546-ABA6-7E2515673F6A}">
      <dsp:nvSpPr>
        <dsp:cNvPr id="0" name=""/>
        <dsp:cNvSpPr/>
      </dsp:nvSpPr>
      <dsp:spPr>
        <a:xfrm>
          <a:off x="0" y="688718"/>
          <a:ext cx="6245265" cy="1302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“Ruach” (Hebrew)</a:t>
          </a:r>
        </a:p>
      </dsp:txBody>
      <dsp:txXfrm>
        <a:off x="63569" y="752287"/>
        <a:ext cx="6118127" cy="1175072"/>
      </dsp:txXfrm>
    </dsp:sp>
    <dsp:sp modelId="{E8FA6582-EB3A-4C66-A6B3-704807BBC972}">
      <dsp:nvSpPr>
        <dsp:cNvPr id="0" name=""/>
        <dsp:cNvSpPr/>
      </dsp:nvSpPr>
      <dsp:spPr>
        <a:xfrm>
          <a:off x="0" y="2143568"/>
          <a:ext cx="6245265" cy="130221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“Pneuma” (Greek)</a:t>
          </a:r>
        </a:p>
      </dsp:txBody>
      <dsp:txXfrm>
        <a:off x="63569" y="2207137"/>
        <a:ext cx="6118127" cy="1175072"/>
      </dsp:txXfrm>
    </dsp:sp>
    <dsp:sp modelId="{69E8C065-1531-48DB-B468-15C4B351873C}">
      <dsp:nvSpPr>
        <dsp:cNvPr id="0" name=""/>
        <dsp:cNvSpPr/>
      </dsp:nvSpPr>
      <dsp:spPr>
        <a:xfrm>
          <a:off x="0" y="3598418"/>
          <a:ext cx="6245265" cy="130221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Breath, Wind, Spirit</a:t>
          </a:r>
        </a:p>
      </dsp:txBody>
      <dsp:txXfrm>
        <a:off x="63569" y="3661987"/>
        <a:ext cx="6118127" cy="1175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646E1-DED3-4875-A884-384478136229}">
      <dsp:nvSpPr>
        <dsp:cNvPr id="0" name=""/>
        <dsp:cNvSpPr/>
      </dsp:nvSpPr>
      <dsp:spPr>
        <a:xfrm>
          <a:off x="3040" y="801093"/>
          <a:ext cx="2170958" cy="1378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ABBD-5FFC-44BA-A397-676EC1FBB87D}">
      <dsp:nvSpPr>
        <dsp:cNvPr id="0" name=""/>
        <dsp:cNvSpPr/>
      </dsp:nvSpPr>
      <dsp:spPr>
        <a:xfrm>
          <a:off x="244258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ADORATION</a:t>
          </a:r>
        </a:p>
      </dsp:txBody>
      <dsp:txXfrm>
        <a:off x="284635" y="1070626"/>
        <a:ext cx="2090204" cy="1297804"/>
      </dsp:txXfrm>
    </dsp:sp>
    <dsp:sp modelId="{261EADB4-A454-4A7F-A74E-74C936A9B0E5}">
      <dsp:nvSpPr>
        <dsp:cNvPr id="0" name=""/>
        <dsp:cNvSpPr/>
      </dsp:nvSpPr>
      <dsp:spPr>
        <a:xfrm>
          <a:off x="2656434" y="801093"/>
          <a:ext cx="2170958" cy="1378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31A40-CEC6-4052-B5FE-8ACB243EC8B8}">
      <dsp:nvSpPr>
        <dsp:cNvPr id="0" name=""/>
        <dsp:cNvSpPr/>
      </dsp:nvSpPr>
      <dsp:spPr>
        <a:xfrm>
          <a:off x="2897652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CONFESSION</a:t>
          </a:r>
        </a:p>
      </dsp:txBody>
      <dsp:txXfrm>
        <a:off x="2938029" y="1070626"/>
        <a:ext cx="2090204" cy="1297804"/>
      </dsp:txXfrm>
    </dsp:sp>
    <dsp:sp modelId="{CC57B4D9-F6C7-42CD-B847-314D4B213DFA}">
      <dsp:nvSpPr>
        <dsp:cNvPr id="0" name=""/>
        <dsp:cNvSpPr/>
      </dsp:nvSpPr>
      <dsp:spPr>
        <a:xfrm>
          <a:off x="5309828" y="801093"/>
          <a:ext cx="2170958" cy="1378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E41C9-3941-4D09-B414-F2AB9F1778F2}">
      <dsp:nvSpPr>
        <dsp:cNvPr id="0" name=""/>
        <dsp:cNvSpPr/>
      </dsp:nvSpPr>
      <dsp:spPr>
        <a:xfrm>
          <a:off x="5551046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THANKSGIVING</a:t>
          </a:r>
        </a:p>
      </dsp:txBody>
      <dsp:txXfrm>
        <a:off x="5591423" y="1070626"/>
        <a:ext cx="2090204" cy="1297804"/>
      </dsp:txXfrm>
    </dsp:sp>
    <dsp:sp modelId="{99CBE032-B475-4BE8-BA86-24993877A672}">
      <dsp:nvSpPr>
        <dsp:cNvPr id="0" name=""/>
        <dsp:cNvSpPr/>
      </dsp:nvSpPr>
      <dsp:spPr>
        <a:xfrm>
          <a:off x="7963222" y="801093"/>
          <a:ext cx="2170958" cy="13785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8B5F-6F0F-438F-B16D-1E3F7983A78A}">
      <dsp:nvSpPr>
        <dsp:cNvPr id="0" name=""/>
        <dsp:cNvSpPr/>
      </dsp:nvSpPr>
      <dsp:spPr>
        <a:xfrm>
          <a:off x="8204440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SUPPLICATION</a:t>
          </a:r>
        </a:p>
      </dsp:txBody>
      <dsp:txXfrm>
        <a:off x="8244817" y="1070626"/>
        <a:ext cx="2090204" cy="1297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5BF60-417A-4162-2769-FC5FBA5A4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5C33C-9991-CE81-A66C-1D1DA5C7B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2D8DD-B50A-3320-A6A4-933F5921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D23ED-C6CA-12E2-77F1-88C8978CC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CC84D-E1A2-8DE7-F266-01212651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8384-1D39-45A7-0753-9CC4A355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19AD9-0926-AFA4-C4CF-194C17AA6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9B9FC-1975-D707-B237-9D29BA0C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3D8C-34B8-ADB0-0888-8A38732D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B4DDF-ED3F-3407-F157-1DE70FD3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6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AC45E-FFDF-EA8A-065D-57C61D1D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D790F-DA63-5BC2-0D56-172F136A0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190AD-B622-ED9A-7CC1-3F48CB547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88AC3-3EA0-23D9-16EE-E3D701FF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E8261-7CCA-6087-12E7-D9B0B3BD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1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6209-CCC0-EA6C-1271-0BBAAB3C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AD03-3B4F-E51A-EB27-D62C77475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F044-743C-889F-1A5C-193A4DFA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BAF3A-2E4B-17BA-9018-0C0117D4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872D7-8E53-2E18-2695-101A419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8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3B4C-7E15-9442-C645-9C3377E8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9EFF0-E204-61A0-1A21-0A6DEB9EA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63DC0-F0F0-8B52-0FB8-0E38E64B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3E54-BC93-E90F-6AEE-3676F022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B0906-136A-EE2D-B382-CFA212B4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2A56-32A4-BD07-90D6-844CCE2F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56F7C-227D-68D5-9226-7647ACEB9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25A67-1A58-68C4-F6F4-C7E270298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8C082-BE39-B967-C3EC-BC20131E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86C3F-5077-EF21-7DE6-0278FBF7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E3FC0-9038-8FB6-DD2D-E8670BAF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40B9-F926-F262-A82B-B6E37558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FF070-64AC-16A3-C98C-7A7ECE670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EC0BD-F0C7-E03F-A1D9-9C80995D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D7DFE-0F4F-0840-5346-E0E1B8AC3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91D4B-B811-F7FD-2FBE-1C4E37038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146B0-46B8-6F6C-8500-CADE54DD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BE4BBF-BCA7-1D9D-B518-40AEA635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E4254-5E87-CB5D-35A6-88217483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FA8D-4DD2-7B99-7EFE-B59122BF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80354-7598-F379-89AB-797397F8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6EA0F-DEBC-16D7-9AFD-AEF007E8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5FE30-0A92-F80A-6A39-D2987F2D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0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0A46C-3E2E-ECDD-093C-C980A7C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BA35F-9F74-BFAD-A505-C1FB5807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CF13E-6194-826E-0E2D-CD6627AD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6260-E16D-03C6-0310-6AEAA688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8B60-42DA-24FC-5C9B-718A2D4F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1CB40-3232-185B-208A-C576E10A5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11363-6B9B-F91A-C814-8751D00E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A452-5910-769B-6BCD-0A573D96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AD1C3-7516-5EFE-FCD6-1EE9EDAF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2DE2-C72E-2133-EA8B-F3327CCD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13612-3A15-C62D-FF17-98A58275B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44219-4FCD-A3AE-D62F-173C4DE7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0B98F-92D7-41F9-B48D-3B3D0568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415D6-F80C-5928-BAC6-7A463E72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077BC-B632-9BF2-4036-A8ADC52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7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C54B9-AF88-F38F-1FFB-831C9F41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A7FD2-455A-294F-8631-50F699CFE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34052-00E7-FE30-810A-E6E793027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5CB355-9E29-4D0F-A3E3-25B071F8A610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AF693-303B-F1B8-58D1-A85E03BF0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52CC6-DAAC-CC6A-14EB-B59A2AE99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65DCB-F233-460A-8BE2-F0FB9AC9F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quicksearch/?qs_version=CSB&amp;quicksearch=Spirit&amp;begin=48&amp;end=48&amp;resultspp=25" TargetMode="External"/><Relationship Id="rId2" Type="http://schemas.openxmlformats.org/officeDocument/2006/relationships/hyperlink" Target="https://www.biblegateway.com/quicksearch/?qs_version=CSB&amp;quicksearch=Spirit&amp;begin=47&amp;end=47&amp;resultspp=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blegateway.com/quicksearch/?qs_version=CSB&amp;quicksearch=Spirit&amp;begin=51&amp;end=51&amp;resultspp=25" TargetMode="External"/><Relationship Id="rId5" Type="http://schemas.openxmlformats.org/officeDocument/2006/relationships/hyperlink" Target="https://www.biblegateway.com/quicksearch/?qs_version=CSB&amp;quicksearch=Spirit&amp;begin=50&amp;end=50&amp;resultspp=25" TargetMode="External"/><Relationship Id="rId4" Type="http://schemas.openxmlformats.org/officeDocument/2006/relationships/hyperlink" Target="https://www.biblegateway.com/quicksearch/?qs_version=CSB&amp;quicksearch=Spirit&amp;begin=49&amp;end=49&amp;resultspp=2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Yellow Abstract Light">
            <a:extLst>
              <a:ext uri="{FF2B5EF4-FFF2-40B4-BE49-F238E27FC236}">
                <a16:creationId xmlns:a16="http://schemas.microsoft.com/office/drawing/2014/main" id="{4B72291B-B69E-EACD-3F4C-552B548BFD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5A9F5-5FF6-9F74-4BA6-F86DEB3CC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The Holy Spirit &amp; ___________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FC4C6-A230-C4C2-2DFB-F0B29289C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6783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96D9-C6B6-3A39-DA7C-1DE0341F1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0EB0-AB9B-BB75-6780-872F4F1D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5AFF-608E-86C7-02B1-C26464119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3:15-18</a:t>
            </a:r>
          </a:p>
          <a:p>
            <a:pPr marL="0" indent="0" algn="ctr">
              <a:buNone/>
            </a:pPr>
            <a:r>
              <a:rPr lang="en-US" sz="9600" dirty="0"/>
              <a:t>(Acts 2:1-4)</a:t>
            </a:r>
          </a:p>
        </p:txBody>
      </p:sp>
    </p:spTree>
    <p:extLst>
      <p:ext uri="{BB962C8B-B14F-4D97-AF65-F5344CB8AC3E}">
        <p14:creationId xmlns:p14="http://schemas.microsoft.com/office/powerpoint/2010/main" val="3728708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CB89B-6F8E-2EB2-3B5E-3ACEE8F86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A128-48DC-BA29-3EE0-197C89A2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Baptism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A2FC2-C48D-5007-820E-94C15CF8C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3:21-23</a:t>
            </a:r>
          </a:p>
        </p:txBody>
      </p:sp>
    </p:spTree>
    <p:extLst>
      <p:ext uri="{BB962C8B-B14F-4D97-AF65-F5344CB8AC3E}">
        <p14:creationId xmlns:p14="http://schemas.microsoft.com/office/powerpoint/2010/main" val="26618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3619E-78C2-BE4C-1B9D-79ACE98D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EF31-7229-7CCB-DA0A-17B61ECE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7F4D-8562-B228-8F9C-227A42EDB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4:1-2</a:t>
            </a:r>
          </a:p>
        </p:txBody>
      </p:sp>
    </p:spTree>
    <p:extLst>
      <p:ext uri="{BB962C8B-B14F-4D97-AF65-F5344CB8AC3E}">
        <p14:creationId xmlns:p14="http://schemas.microsoft.com/office/powerpoint/2010/main" val="426703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AA30F-DE4A-9A1F-0AA9-92F5A6F5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79E-828B-9654-162C-88D6D174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430F5-DA35-C6E6-D867-FFB9FF62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4:14-15</a:t>
            </a:r>
          </a:p>
        </p:txBody>
      </p:sp>
    </p:spTree>
    <p:extLst>
      <p:ext uri="{BB962C8B-B14F-4D97-AF65-F5344CB8AC3E}">
        <p14:creationId xmlns:p14="http://schemas.microsoft.com/office/powerpoint/2010/main" val="353225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8341C-E6EC-DEE4-E4D0-797F3B102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0926-3F5E-0861-E5F2-1CFDE2D9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the Messiah/Christ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D9BAF-FAC6-1492-29A4-5C855A245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4:16-21</a:t>
            </a:r>
          </a:p>
          <a:p>
            <a:pPr marL="0" indent="0" algn="ctr">
              <a:buNone/>
            </a:pPr>
            <a:r>
              <a:rPr lang="en-US" sz="9600" dirty="0"/>
              <a:t>(Isaiah 61:1-2)</a:t>
            </a:r>
          </a:p>
        </p:txBody>
      </p:sp>
    </p:spTree>
    <p:extLst>
      <p:ext uri="{BB962C8B-B14F-4D97-AF65-F5344CB8AC3E}">
        <p14:creationId xmlns:p14="http://schemas.microsoft.com/office/powerpoint/2010/main" val="1139963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1811-4B52-EC64-2880-07CE73E17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958D-FBAA-D8E4-116B-B665ACB5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Joy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717CE-EAEF-69F6-8431-120F79969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10:21-22</a:t>
            </a:r>
          </a:p>
        </p:txBody>
      </p:sp>
    </p:spTree>
    <p:extLst>
      <p:ext uri="{BB962C8B-B14F-4D97-AF65-F5344CB8AC3E}">
        <p14:creationId xmlns:p14="http://schemas.microsoft.com/office/powerpoint/2010/main" val="416080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2F827-A426-616B-DD5B-0C10B344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3889-055F-2234-5C31-78CE8879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A36D5-B509-23E7-9C68-67E2324C9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11:9-13</a:t>
            </a:r>
          </a:p>
        </p:txBody>
      </p:sp>
    </p:spTree>
    <p:extLst>
      <p:ext uri="{BB962C8B-B14F-4D97-AF65-F5344CB8AC3E}">
        <p14:creationId xmlns:p14="http://schemas.microsoft.com/office/powerpoint/2010/main" val="158038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D8418-4E09-0FAD-7C9F-D652CB2B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A.C.T.S.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BE8A5A12-AE54-8F5C-8AF9-D64C3EFC04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55356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854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DF223-2640-B9C6-69E2-ED8884920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BDAC-8BE8-49D6-FB74-1CCC7C04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9DED-5AB9-BBFC-8CC3-DBE172E64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12:8-12</a:t>
            </a:r>
          </a:p>
        </p:txBody>
      </p:sp>
    </p:spTree>
    <p:extLst>
      <p:ext uri="{BB962C8B-B14F-4D97-AF65-F5344CB8AC3E}">
        <p14:creationId xmlns:p14="http://schemas.microsoft.com/office/powerpoint/2010/main" val="20328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D3603-0ADA-03C8-17F8-43104F7D8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1D1F-7BDC-208C-6D88-B33880BF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the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7653-C634-8B0B-CB64-62409773D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24:44-49</a:t>
            </a:r>
          </a:p>
          <a:p>
            <a:pPr marL="0" indent="0" algn="ctr">
              <a:buNone/>
            </a:pPr>
            <a:r>
              <a:rPr lang="en-US" sz="9600" dirty="0"/>
              <a:t>(Acts 1:4-8)</a:t>
            </a:r>
          </a:p>
        </p:txBody>
      </p:sp>
    </p:spTree>
    <p:extLst>
      <p:ext uri="{BB962C8B-B14F-4D97-AF65-F5344CB8AC3E}">
        <p14:creationId xmlns:p14="http://schemas.microsoft.com/office/powerpoint/2010/main" val="253247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F5C55-A252-DF09-AA65-9CF124625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Spirit: our partner in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A5F76-92F7-1CC2-73CA-ED4EE0E92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___________: an introduction</a:t>
            </a:r>
          </a:p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The Trinity</a:t>
            </a:r>
          </a:p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You</a:t>
            </a:r>
          </a:p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The Word</a:t>
            </a:r>
          </a:p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the Fruit of the Spirit</a:t>
            </a:r>
          </a:p>
          <a:p>
            <a:r>
              <a:rPr lang="en-US" dirty="0"/>
              <a:t>The Holy Spirit &amp; The Church</a:t>
            </a:r>
          </a:p>
        </p:txBody>
      </p:sp>
    </p:spTree>
    <p:extLst>
      <p:ext uri="{BB962C8B-B14F-4D97-AF65-F5344CB8AC3E}">
        <p14:creationId xmlns:p14="http://schemas.microsoft.com/office/powerpoint/2010/main" val="23310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4485D-EFE4-A9FF-8458-C39C0747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The Spirit in Hebrew &amp; Greek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EC2D9C-DFF5-6E5D-0969-B0CB30B8BE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32410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970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E06B-48DD-4F37-D86B-CF5E53AD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to “Spirit” in the Gospels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8144-3E78-C229-17C9-B0E782833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Matthew (19)</a:t>
            </a:r>
            <a:endParaRPr lang="en-US" dirty="0"/>
          </a:p>
          <a:p>
            <a:r>
              <a:rPr lang="en-US" dirty="0">
                <a:hlinkClick r:id="rId3"/>
              </a:rPr>
              <a:t>Mark (23)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Luke (34)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hlinkClick r:id="rId5"/>
              </a:rPr>
              <a:t>John (21)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Acts (69)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4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50DC-F773-C511-7F7C-BACF358D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John the Baptist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DA98-7AFC-AF65-0047-C16E2D5B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1:13-17</a:t>
            </a:r>
          </a:p>
        </p:txBody>
      </p:sp>
    </p:spTree>
    <p:extLst>
      <p:ext uri="{BB962C8B-B14F-4D97-AF65-F5344CB8AC3E}">
        <p14:creationId xmlns:p14="http://schemas.microsoft.com/office/powerpoint/2010/main" val="130673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CFBE6-0D79-D2F5-F857-05C184AC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9E50-9C7E-61EF-78EF-4FB188D2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07B7-2995-C348-8B62-6D284B7C6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1:35-38</a:t>
            </a:r>
          </a:p>
        </p:txBody>
      </p:sp>
    </p:spTree>
    <p:extLst>
      <p:ext uri="{BB962C8B-B14F-4D97-AF65-F5344CB8AC3E}">
        <p14:creationId xmlns:p14="http://schemas.microsoft.com/office/powerpoint/2010/main" val="155001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D994C-69C8-714A-575D-C8B94CF03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FB66-8DE7-56CB-DE3E-D68EBFA2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Elizabeth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68AD3-A276-BA42-F9D3-7FFEDF3FB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1:39-45</a:t>
            </a:r>
          </a:p>
        </p:txBody>
      </p:sp>
    </p:spTree>
    <p:extLst>
      <p:ext uri="{BB962C8B-B14F-4D97-AF65-F5344CB8AC3E}">
        <p14:creationId xmlns:p14="http://schemas.microsoft.com/office/powerpoint/2010/main" val="206406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2F8BD-F31C-7957-A84A-4F57DC2E8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91DA-79E5-719D-46CE-7CE90E96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Zechariah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414A2-1712-FA44-D869-C2F2A4CE0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1:67</a:t>
            </a:r>
          </a:p>
        </p:txBody>
      </p:sp>
    </p:spTree>
    <p:extLst>
      <p:ext uri="{BB962C8B-B14F-4D97-AF65-F5344CB8AC3E}">
        <p14:creationId xmlns:p14="http://schemas.microsoft.com/office/powerpoint/2010/main" val="70368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0A51-3D64-0294-18AF-13EEB9DBE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FCBB-6350-08EA-ABD8-3444F32B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Holy Spirit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Simeon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728A1-BC65-8DCE-F31D-3E5ECA833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/>
              <a:t>Luke 2:25-28</a:t>
            </a:r>
          </a:p>
        </p:txBody>
      </p:sp>
    </p:spTree>
    <p:extLst>
      <p:ext uri="{BB962C8B-B14F-4D97-AF65-F5344CB8AC3E}">
        <p14:creationId xmlns:p14="http://schemas.microsoft.com/office/powerpoint/2010/main" val="399235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235</Words>
  <Application>Microsoft Office PowerPoint</Application>
  <PresentationFormat>Widescreen</PresentationFormat>
  <Paragraphs>83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The Holy Spirit &amp; ___________</vt:lpstr>
      <vt:lpstr>The Holy Spirit: our partner in Christ</vt:lpstr>
      <vt:lpstr>The Spirit in Hebrew &amp; Greek</vt:lpstr>
      <vt:lpstr>References to “Spirit” in the Gospels &amp; Acts</vt:lpstr>
      <vt:lpstr>The Holy Spirit &amp; John the Baptist</vt:lpstr>
      <vt:lpstr>The Holy Spirit &amp; Mary</vt:lpstr>
      <vt:lpstr>The Holy Spirit &amp; Elizabeth</vt:lpstr>
      <vt:lpstr>The Holy Spirit &amp; Zechariah</vt:lpstr>
      <vt:lpstr>The Holy Spirit &amp; Simeon</vt:lpstr>
      <vt:lpstr>The Holy Spirit &amp; Fire</vt:lpstr>
      <vt:lpstr>The Holy Spirit &amp; Baptism</vt:lpstr>
      <vt:lpstr>The Holy Spirit &amp; Jesus</vt:lpstr>
      <vt:lpstr>The Holy Spirit &amp; Power</vt:lpstr>
      <vt:lpstr>The Holy Spirit &amp; the Messiah/Christ</vt:lpstr>
      <vt:lpstr>The Holy Spirit &amp; Joy</vt:lpstr>
      <vt:lpstr>The Holy Spirit &amp; Prayer</vt:lpstr>
      <vt:lpstr>A.C.T.S.</vt:lpstr>
      <vt:lpstr>The Holy Spirit &amp; Words</vt:lpstr>
      <vt:lpstr>The Holy Spirit &amp; the 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Natasha Gardner</dc:creator>
  <cp:lastModifiedBy>Natasha Gardner</cp:lastModifiedBy>
  <cp:revision>1</cp:revision>
  <dcterms:created xsi:type="dcterms:W3CDTF">2025-09-02T19:54:00Z</dcterms:created>
  <dcterms:modified xsi:type="dcterms:W3CDTF">2025-09-02T20:39:18Z</dcterms:modified>
</cp:coreProperties>
</file>