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7" r:id="rId3"/>
    <p:sldId id="267" r:id="rId4"/>
    <p:sldId id="268" r:id="rId5"/>
    <p:sldId id="261" r:id="rId6"/>
    <p:sldId id="269" r:id="rId7"/>
    <p:sldId id="270"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_rels/data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B9EF0679-92CB-4C09-B24B-8132C2A8F886}"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DBE8BFD7-7F23-4F69-8153-B5E34CE71ED9}">
      <dgm:prSet/>
      <dgm:spPr/>
      <dgm:t>
        <a:bodyPr/>
        <a:lstStyle/>
        <a:p>
          <a:r>
            <a:rPr lang="en-US" dirty="0"/>
            <a:t>Am I looking at my life with </a:t>
          </a:r>
          <a:r>
            <a:rPr lang="en-US" dirty="0" err="1"/>
            <a:t>wordly</a:t>
          </a:r>
          <a:r>
            <a:rPr lang="en-US" dirty="0"/>
            <a:t> eyes or spiritual eyes?</a:t>
          </a:r>
        </a:p>
      </dgm:t>
    </dgm:pt>
    <dgm:pt modelId="{A6835E1A-C665-468B-9378-8BEDFB554CDE}" type="parTrans" cxnId="{C3C14453-2D3B-422E-AFE8-9622CE269E20}">
      <dgm:prSet/>
      <dgm:spPr/>
      <dgm:t>
        <a:bodyPr/>
        <a:lstStyle/>
        <a:p>
          <a:endParaRPr lang="en-US"/>
        </a:p>
      </dgm:t>
    </dgm:pt>
    <dgm:pt modelId="{DD9FD0CB-908A-49DB-8733-87E6A1D45482}" type="sibTrans" cxnId="{C3C14453-2D3B-422E-AFE8-9622CE269E20}">
      <dgm:prSet/>
      <dgm:spPr/>
      <dgm:t>
        <a:bodyPr/>
        <a:lstStyle/>
        <a:p>
          <a:endParaRPr lang="en-US"/>
        </a:p>
      </dgm:t>
    </dgm:pt>
    <dgm:pt modelId="{5D07FE85-F140-45BE-9E31-FE47A0C0A296}">
      <dgm:prSet/>
      <dgm:spPr/>
      <dgm:t>
        <a:bodyPr/>
        <a:lstStyle/>
        <a:p>
          <a:r>
            <a:rPr lang="en-US" dirty="0"/>
            <a:t>What things in my life or character that need to be put to death and buried?</a:t>
          </a:r>
        </a:p>
      </dgm:t>
    </dgm:pt>
    <dgm:pt modelId="{DC80E0AE-3991-4A7F-BFD4-BB1E7C6807A4}" type="parTrans" cxnId="{BBFF3463-781D-459A-9DFA-D3C4E37AB614}">
      <dgm:prSet/>
      <dgm:spPr/>
      <dgm:t>
        <a:bodyPr/>
        <a:lstStyle/>
        <a:p>
          <a:endParaRPr lang="en-US"/>
        </a:p>
      </dgm:t>
    </dgm:pt>
    <dgm:pt modelId="{BACA1081-4FCF-46F9-9FA5-79753DBC19BD}" type="sibTrans" cxnId="{BBFF3463-781D-459A-9DFA-D3C4E37AB614}">
      <dgm:prSet/>
      <dgm:spPr/>
      <dgm:t>
        <a:bodyPr/>
        <a:lstStyle/>
        <a:p>
          <a:endParaRPr lang="en-US"/>
        </a:p>
      </dgm:t>
    </dgm:pt>
    <dgm:pt modelId="{057BFEAE-E01B-4416-A082-422408CA8A96}">
      <dgm:prSet/>
      <dgm:spPr/>
      <dgm:t>
        <a:bodyPr/>
        <a:lstStyle/>
        <a:p>
          <a:r>
            <a:rPr lang="en-US" dirty="0"/>
            <a:t>Am I looking for the living among the dead?</a:t>
          </a:r>
        </a:p>
      </dgm:t>
    </dgm:pt>
    <dgm:pt modelId="{1C5FA965-627F-48D3-864E-2FDEE504B26A}" type="parTrans" cxnId="{C140513F-DC36-4995-BDE2-E0DC2B3646C7}">
      <dgm:prSet/>
      <dgm:spPr/>
      <dgm:t>
        <a:bodyPr/>
        <a:lstStyle/>
        <a:p>
          <a:endParaRPr lang="en-US"/>
        </a:p>
      </dgm:t>
    </dgm:pt>
    <dgm:pt modelId="{E132E447-965C-4081-AC9C-FCB987459BD3}" type="sibTrans" cxnId="{C140513F-DC36-4995-BDE2-E0DC2B3646C7}">
      <dgm:prSet/>
      <dgm:spPr/>
      <dgm:t>
        <a:bodyPr/>
        <a:lstStyle/>
        <a:p>
          <a:endParaRPr lang="en-US"/>
        </a:p>
      </dgm:t>
    </dgm:pt>
    <dgm:pt modelId="{112AB27E-D72B-4D7E-A006-0326A618A0C0}" type="pres">
      <dgm:prSet presAssocID="{B9EF0679-92CB-4C09-B24B-8132C2A8F886}" presName="root" presStyleCnt="0">
        <dgm:presLayoutVars>
          <dgm:dir/>
          <dgm:resizeHandles val="exact"/>
        </dgm:presLayoutVars>
      </dgm:prSet>
      <dgm:spPr/>
    </dgm:pt>
    <dgm:pt modelId="{894F96A6-0DEA-41C3-8974-DD4ECBC14700}" type="pres">
      <dgm:prSet presAssocID="{DBE8BFD7-7F23-4F69-8153-B5E34CE71ED9}" presName="compNode" presStyleCnt="0"/>
      <dgm:spPr/>
    </dgm:pt>
    <dgm:pt modelId="{6CF34772-89D6-428F-B2E7-73C4ADEEE5C4}" type="pres">
      <dgm:prSet presAssocID="{DBE8BFD7-7F23-4F69-8153-B5E34CE71ED9}" presName="bgRect" presStyleLbl="bgShp" presStyleIdx="0" presStyleCnt="3"/>
      <dgm:spPr/>
    </dgm:pt>
    <dgm:pt modelId="{95FA48F9-6198-4FDC-AC5C-A7620C42DDFA}" type="pres">
      <dgm:prSet presAssocID="{DBE8BFD7-7F23-4F69-8153-B5E34CE71ED9}"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Head with Gears"/>
        </a:ext>
      </dgm:extLst>
    </dgm:pt>
    <dgm:pt modelId="{9124D5BF-CBEC-445D-8C6A-3C0E9FCE6266}" type="pres">
      <dgm:prSet presAssocID="{DBE8BFD7-7F23-4F69-8153-B5E34CE71ED9}" presName="spaceRect" presStyleCnt="0"/>
      <dgm:spPr/>
    </dgm:pt>
    <dgm:pt modelId="{173790FC-D83E-40EE-9DB1-CCB9CCCD6D92}" type="pres">
      <dgm:prSet presAssocID="{DBE8BFD7-7F23-4F69-8153-B5E34CE71ED9}" presName="parTx" presStyleLbl="revTx" presStyleIdx="0" presStyleCnt="3">
        <dgm:presLayoutVars>
          <dgm:chMax val="0"/>
          <dgm:chPref val="0"/>
        </dgm:presLayoutVars>
      </dgm:prSet>
      <dgm:spPr/>
    </dgm:pt>
    <dgm:pt modelId="{3F1DC983-F4ED-49C3-B09C-C6EA0B226E51}" type="pres">
      <dgm:prSet presAssocID="{DD9FD0CB-908A-49DB-8733-87E6A1D45482}" presName="sibTrans" presStyleCnt="0"/>
      <dgm:spPr/>
    </dgm:pt>
    <dgm:pt modelId="{984B51B8-1011-4A16-A1AB-DFB6EB104586}" type="pres">
      <dgm:prSet presAssocID="{5D07FE85-F140-45BE-9E31-FE47A0C0A296}" presName="compNode" presStyleCnt="0"/>
      <dgm:spPr/>
    </dgm:pt>
    <dgm:pt modelId="{56510F4A-8032-4AA7-9647-8AD48AB7B1EE}" type="pres">
      <dgm:prSet presAssocID="{5D07FE85-F140-45BE-9E31-FE47A0C0A296}" presName="bgRect" presStyleLbl="bgShp" presStyleIdx="1" presStyleCnt="3"/>
      <dgm:spPr/>
    </dgm:pt>
    <dgm:pt modelId="{D20CCC67-A142-43DA-B7EF-220B8DA08507}" type="pres">
      <dgm:prSet presAssocID="{5D07FE85-F140-45BE-9E31-FE47A0C0A296}"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rt Lock"/>
        </a:ext>
      </dgm:extLst>
    </dgm:pt>
    <dgm:pt modelId="{FD7D3A3D-15C1-4CB2-95E4-524F9C0D8EDF}" type="pres">
      <dgm:prSet presAssocID="{5D07FE85-F140-45BE-9E31-FE47A0C0A296}" presName="spaceRect" presStyleCnt="0"/>
      <dgm:spPr/>
    </dgm:pt>
    <dgm:pt modelId="{62CB4F47-532C-4AEE-AF1D-F99A81EFCCB9}" type="pres">
      <dgm:prSet presAssocID="{5D07FE85-F140-45BE-9E31-FE47A0C0A296}" presName="parTx" presStyleLbl="revTx" presStyleIdx="1" presStyleCnt="3">
        <dgm:presLayoutVars>
          <dgm:chMax val="0"/>
          <dgm:chPref val="0"/>
        </dgm:presLayoutVars>
      </dgm:prSet>
      <dgm:spPr/>
    </dgm:pt>
    <dgm:pt modelId="{DAA8209A-A47D-493E-BDB2-F4B0F7035D62}" type="pres">
      <dgm:prSet presAssocID="{BACA1081-4FCF-46F9-9FA5-79753DBC19BD}" presName="sibTrans" presStyleCnt="0"/>
      <dgm:spPr/>
    </dgm:pt>
    <dgm:pt modelId="{1E979A18-C05C-4528-984D-02B5DFA03BC2}" type="pres">
      <dgm:prSet presAssocID="{057BFEAE-E01B-4416-A082-422408CA8A96}" presName="compNode" presStyleCnt="0"/>
      <dgm:spPr/>
    </dgm:pt>
    <dgm:pt modelId="{2FA692CC-1825-461F-BF47-43CB581767E9}" type="pres">
      <dgm:prSet presAssocID="{057BFEAE-E01B-4416-A082-422408CA8A96}" presName="bgRect" presStyleLbl="bgShp" presStyleIdx="2" presStyleCnt="3"/>
      <dgm:spPr/>
    </dgm:pt>
    <dgm:pt modelId="{3CE8A41C-CD38-4206-B099-9C7208617A51}" type="pres">
      <dgm:prSet presAssocID="{057BFEAE-E01B-4416-A082-422408CA8A96}"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Prayer Candle"/>
        </a:ext>
      </dgm:extLst>
    </dgm:pt>
    <dgm:pt modelId="{5FF3E1AD-43F4-4D44-B683-06C0F1248800}" type="pres">
      <dgm:prSet presAssocID="{057BFEAE-E01B-4416-A082-422408CA8A96}" presName="spaceRect" presStyleCnt="0"/>
      <dgm:spPr/>
    </dgm:pt>
    <dgm:pt modelId="{37A7477E-1A87-4AA6-AB01-8DD9B03532F7}" type="pres">
      <dgm:prSet presAssocID="{057BFEAE-E01B-4416-A082-422408CA8A96}" presName="parTx" presStyleLbl="revTx" presStyleIdx="2" presStyleCnt="3">
        <dgm:presLayoutVars>
          <dgm:chMax val="0"/>
          <dgm:chPref val="0"/>
        </dgm:presLayoutVars>
      </dgm:prSet>
      <dgm:spPr/>
    </dgm:pt>
  </dgm:ptLst>
  <dgm:cxnLst>
    <dgm:cxn modelId="{4B5E1226-DB98-4992-845C-37BD2818FEC6}" type="presOf" srcId="{B9EF0679-92CB-4C09-B24B-8132C2A8F886}" destId="{112AB27E-D72B-4D7E-A006-0326A618A0C0}" srcOrd="0" destOrd="0" presId="urn:microsoft.com/office/officeart/2018/2/layout/IconVerticalSolidList"/>
    <dgm:cxn modelId="{C140513F-DC36-4995-BDE2-E0DC2B3646C7}" srcId="{B9EF0679-92CB-4C09-B24B-8132C2A8F886}" destId="{057BFEAE-E01B-4416-A082-422408CA8A96}" srcOrd="2" destOrd="0" parTransId="{1C5FA965-627F-48D3-864E-2FDEE504B26A}" sibTransId="{E132E447-965C-4081-AC9C-FCB987459BD3}"/>
    <dgm:cxn modelId="{BBFF3463-781D-459A-9DFA-D3C4E37AB614}" srcId="{B9EF0679-92CB-4C09-B24B-8132C2A8F886}" destId="{5D07FE85-F140-45BE-9E31-FE47A0C0A296}" srcOrd="1" destOrd="0" parTransId="{DC80E0AE-3991-4A7F-BFD4-BB1E7C6807A4}" sibTransId="{BACA1081-4FCF-46F9-9FA5-79753DBC19BD}"/>
    <dgm:cxn modelId="{2F141270-6A80-40B2-B261-98019EB1B94A}" type="presOf" srcId="{5D07FE85-F140-45BE-9E31-FE47A0C0A296}" destId="{62CB4F47-532C-4AEE-AF1D-F99A81EFCCB9}" srcOrd="0" destOrd="0" presId="urn:microsoft.com/office/officeart/2018/2/layout/IconVerticalSolidList"/>
    <dgm:cxn modelId="{C3C14453-2D3B-422E-AFE8-9622CE269E20}" srcId="{B9EF0679-92CB-4C09-B24B-8132C2A8F886}" destId="{DBE8BFD7-7F23-4F69-8153-B5E34CE71ED9}" srcOrd="0" destOrd="0" parTransId="{A6835E1A-C665-468B-9378-8BEDFB554CDE}" sibTransId="{DD9FD0CB-908A-49DB-8733-87E6A1D45482}"/>
    <dgm:cxn modelId="{9A317557-BE5E-4A82-BDCD-C2EAD13D26AB}" type="presOf" srcId="{057BFEAE-E01B-4416-A082-422408CA8A96}" destId="{37A7477E-1A87-4AA6-AB01-8DD9B03532F7}" srcOrd="0" destOrd="0" presId="urn:microsoft.com/office/officeart/2018/2/layout/IconVerticalSolidList"/>
    <dgm:cxn modelId="{6AB8AEE5-10B0-4441-BDDF-8041DFD2EAA0}" type="presOf" srcId="{DBE8BFD7-7F23-4F69-8153-B5E34CE71ED9}" destId="{173790FC-D83E-40EE-9DB1-CCB9CCCD6D92}" srcOrd="0" destOrd="0" presId="urn:microsoft.com/office/officeart/2018/2/layout/IconVerticalSolidList"/>
    <dgm:cxn modelId="{8B016941-E15E-4C96-9469-645A9C0A51EF}" type="presParOf" srcId="{112AB27E-D72B-4D7E-A006-0326A618A0C0}" destId="{894F96A6-0DEA-41C3-8974-DD4ECBC14700}" srcOrd="0" destOrd="0" presId="urn:microsoft.com/office/officeart/2018/2/layout/IconVerticalSolidList"/>
    <dgm:cxn modelId="{B8D03F3E-0CBB-4E3A-8DE9-C3B1F89ACE32}" type="presParOf" srcId="{894F96A6-0DEA-41C3-8974-DD4ECBC14700}" destId="{6CF34772-89D6-428F-B2E7-73C4ADEEE5C4}" srcOrd="0" destOrd="0" presId="urn:microsoft.com/office/officeart/2018/2/layout/IconVerticalSolidList"/>
    <dgm:cxn modelId="{1180945D-FAA4-411E-AB63-9C182543C465}" type="presParOf" srcId="{894F96A6-0DEA-41C3-8974-DD4ECBC14700}" destId="{95FA48F9-6198-4FDC-AC5C-A7620C42DDFA}" srcOrd="1" destOrd="0" presId="urn:microsoft.com/office/officeart/2018/2/layout/IconVerticalSolidList"/>
    <dgm:cxn modelId="{226C4A9B-03C5-48C2-BCE2-A7FE9796CCBA}" type="presParOf" srcId="{894F96A6-0DEA-41C3-8974-DD4ECBC14700}" destId="{9124D5BF-CBEC-445D-8C6A-3C0E9FCE6266}" srcOrd="2" destOrd="0" presId="urn:microsoft.com/office/officeart/2018/2/layout/IconVerticalSolidList"/>
    <dgm:cxn modelId="{0D7B8ABA-916B-4DA1-B3FD-0BD4F91AD521}" type="presParOf" srcId="{894F96A6-0DEA-41C3-8974-DD4ECBC14700}" destId="{173790FC-D83E-40EE-9DB1-CCB9CCCD6D92}" srcOrd="3" destOrd="0" presId="urn:microsoft.com/office/officeart/2018/2/layout/IconVerticalSolidList"/>
    <dgm:cxn modelId="{8C3B183C-EAB0-4DDA-8EF2-6A63994E3F88}" type="presParOf" srcId="{112AB27E-D72B-4D7E-A006-0326A618A0C0}" destId="{3F1DC983-F4ED-49C3-B09C-C6EA0B226E51}" srcOrd="1" destOrd="0" presId="urn:microsoft.com/office/officeart/2018/2/layout/IconVerticalSolidList"/>
    <dgm:cxn modelId="{6BD71F83-87EA-4E9D-B778-0904CCC1D52F}" type="presParOf" srcId="{112AB27E-D72B-4D7E-A006-0326A618A0C0}" destId="{984B51B8-1011-4A16-A1AB-DFB6EB104586}" srcOrd="2" destOrd="0" presId="urn:microsoft.com/office/officeart/2018/2/layout/IconVerticalSolidList"/>
    <dgm:cxn modelId="{6D19AF85-D467-43DC-B393-36B2A480E67D}" type="presParOf" srcId="{984B51B8-1011-4A16-A1AB-DFB6EB104586}" destId="{56510F4A-8032-4AA7-9647-8AD48AB7B1EE}" srcOrd="0" destOrd="0" presId="urn:microsoft.com/office/officeart/2018/2/layout/IconVerticalSolidList"/>
    <dgm:cxn modelId="{1B6C5E60-42FF-4505-A58C-BA6C319F0012}" type="presParOf" srcId="{984B51B8-1011-4A16-A1AB-DFB6EB104586}" destId="{D20CCC67-A142-43DA-B7EF-220B8DA08507}" srcOrd="1" destOrd="0" presId="urn:microsoft.com/office/officeart/2018/2/layout/IconVerticalSolidList"/>
    <dgm:cxn modelId="{773DB2EE-1C90-4D15-8831-EF93FC21210F}" type="presParOf" srcId="{984B51B8-1011-4A16-A1AB-DFB6EB104586}" destId="{FD7D3A3D-15C1-4CB2-95E4-524F9C0D8EDF}" srcOrd="2" destOrd="0" presId="urn:microsoft.com/office/officeart/2018/2/layout/IconVerticalSolidList"/>
    <dgm:cxn modelId="{2606FDAE-A854-481F-8DE1-8E6C6F0A939F}" type="presParOf" srcId="{984B51B8-1011-4A16-A1AB-DFB6EB104586}" destId="{62CB4F47-532C-4AEE-AF1D-F99A81EFCCB9}" srcOrd="3" destOrd="0" presId="urn:microsoft.com/office/officeart/2018/2/layout/IconVerticalSolidList"/>
    <dgm:cxn modelId="{3AC214E6-42A8-4B2A-8703-788033B8F674}" type="presParOf" srcId="{112AB27E-D72B-4D7E-A006-0326A618A0C0}" destId="{DAA8209A-A47D-493E-BDB2-F4B0F7035D62}" srcOrd="3" destOrd="0" presId="urn:microsoft.com/office/officeart/2018/2/layout/IconVerticalSolidList"/>
    <dgm:cxn modelId="{25E13757-1F46-498D-9A3C-5510390AF87E}" type="presParOf" srcId="{112AB27E-D72B-4D7E-A006-0326A618A0C0}" destId="{1E979A18-C05C-4528-984D-02B5DFA03BC2}" srcOrd="4" destOrd="0" presId="urn:microsoft.com/office/officeart/2018/2/layout/IconVerticalSolidList"/>
    <dgm:cxn modelId="{D83291DC-26E7-4298-A6F0-61FEC16C3886}" type="presParOf" srcId="{1E979A18-C05C-4528-984D-02B5DFA03BC2}" destId="{2FA692CC-1825-461F-BF47-43CB581767E9}" srcOrd="0" destOrd="0" presId="urn:microsoft.com/office/officeart/2018/2/layout/IconVerticalSolidList"/>
    <dgm:cxn modelId="{2A79181B-8C30-412A-8B5C-3AD1F42EA9A0}" type="presParOf" srcId="{1E979A18-C05C-4528-984D-02B5DFA03BC2}" destId="{3CE8A41C-CD38-4206-B099-9C7208617A51}" srcOrd="1" destOrd="0" presId="urn:microsoft.com/office/officeart/2018/2/layout/IconVerticalSolidList"/>
    <dgm:cxn modelId="{86B2938F-7920-4921-85DD-5AB76A382256}" type="presParOf" srcId="{1E979A18-C05C-4528-984D-02B5DFA03BC2}" destId="{5FF3E1AD-43F4-4D44-B683-06C0F1248800}" srcOrd="2" destOrd="0" presId="urn:microsoft.com/office/officeart/2018/2/layout/IconVerticalSolidList"/>
    <dgm:cxn modelId="{BA8DDE41-69E2-4F22-A83A-6224D2B93CCF}" type="presParOf" srcId="{1E979A18-C05C-4528-984D-02B5DFA03BC2}" destId="{37A7477E-1A87-4AA6-AB01-8DD9B03532F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F34772-89D6-428F-B2E7-73C4ADEEE5C4}">
      <dsp:nvSpPr>
        <dsp:cNvPr id="0" name=""/>
        <dsp:cNvSpPr/>
      </dsp:nvSpPr>
      <dsp:spPr>
        <a:xfrm>
          <a:off x="0" y="682"/>
          <a:ext cx="6245265" cy="159656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FA48F9-6198-4FDC-AC5C-A7620C42DDFA}">
      <dsp:nvSpPr>
        <dsp:cNvPr id="0" name=""/>
        <dsp:cNvSpPr/>
      </dsp:nvSpPr>
      <dsp:spPr>
        <a:xfrm>
          <a:off x="482961" y="359909"/>
          <a:ext cx="878111" cy="87811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73790FC-D83E-40EE-9DB1-CCB9CCCD6D92}">
      <dsp:nvSpPr>
        <dsp:cNvPr id="0" name=""/>
        <dsp:cNvSpPr/>
      </dsp:nvSpPr>
      <dsp:spPr>
        <a:xfrm>
          <a:off x="1844034" y="682"/>
          <a:ext cx="4401230" cy="159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70" tIns="168970" rIns="168970" bIns="168970" numCol="1" spcCol="1270" anchor="ctr" anchorCtr="0">
          <a:noAutofit/>
        </a:bodyPr>
        <a:lstStyle/>
        <a:p>
          <a:pPr marL="0" lvl="0" indent="0" algn="l" defTabSz="1111250">
            <a:lnSpc>
              <a:spcPct val="90000"/>
            </a:lnSpc>
            <a:spcBef>
              <a:spcPct val="0"/>
            </a:spcBef>
            <a:spcAft>
              <a:spcPct val="35000"/>
            </a:spcAft>
            <a:buNone/>
          </a:pPr>
          <a:r>
            <a:rPr lang="en-US" sz="2500" kern="1200" dirty="0"/>
            <a:t>Am I looking at my life with </a:t>
          </a:r>
          <a:r>
            <a:rPr lang="en-US" sz="2500" kern="1200" dirty="0" err="1"/>
            <a:t>wordly</a:t>
          </a:r>
          <a:r>
            <a:rPr lang="en-US" sz="2500" kern="1200" dirty="0"/>
            <a:t> eyes or spiritual eyes?</a:t>
          </a:r>
        </a:p>
      </dsp:txBody>
      <dsp:txXfrm>
        <a:off x="1844034" y="682"/>
        <a:ext cx="4401230" cy="1596566"/>
      </dsp:txXfrm>
    </dsp:sp>
    <dsp:sp modelId="{56510F4A-8032-4AA7-9647-8AD48AB7B1EE}">
      <dsp:nvSpPr>
        <dsp:cNvPr id="0" name=""/>
        <dsp:cNvSpPr/>
      </dsp:nvSpPr>
      <dsp:spPr>
        <a:xfrm>
          <a:off x="0" y="1996390"/>
          <a:ext cx="6245265" cy="159656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0CCC67-A142-43DA-B7EF-220B8DA08507}">
      <dsp:nvSpPr>
        <dsp:cNvPr id="0" name=""/>
        <dsp:cNvSpPr/>
      </dsp:nvSpPr>
      <dsp:spPr>
        <a:xfrm>
          <a:off x="482961" y="2355617"/>
          <a:ext cx="878111" cy="87811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2CB4F47-532C-4AEE-AF1D-F99A81EFCCB9}">
      <dsp:nvSpPr>
        <dsp:cNvPr id="0" name=""/>
        <dsp:cNvSpPr/>
      </dsp:nvSpPr>
      <dsp:spPr>
        <a:xfrm>
          <a:off x="1844034" y="1996390"/>
          <a:ext cx="4401230" cy="159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70" tIns="168970" rIns="168970" bIns="168970" numCol="1" spcCol="1270" anchor="ctr" anchorCtr="0">
          <a:noAutofit/>
        </a:bodyPr>
        <a:lstStyle/>
        <a:p>
          <a:pPr marL="0" lvl="0" indent="0" algn="l" defTabSz="1111250">
            <a:lnSpc>
              <a:spcPct val="90000"/>
            </a:lnSpc>
            <a:spcBef>
              <a:spcPct val="0"/>
            </a:spcBef>
            <a:spcAft>
              <a:spcPct val="35000"/>
            </a:spcAft>
            <a:buNone/>
          </a:pPr>
          <a:r>
            <a:rPr lang="en-US" sz="2500" kern="1200" dirty="0"/>
            <a:t>What things in my life or character that need to be put to death and buried?</a:t>
          </a:r>
        </a:p>
      </dsp:txBody>
      <dsp:txXfrm>
        <a:off x="1844034" y="1996390"/>
        <a:ext cx="4401230" cy="1596566"/>
      </dsp:txXfrm>
    </dsp:sp>
    <dsp:sp modelId="{2FA692CC-1825-461F-BF47-43CB581767E9}">
      <dsp:nvSpPr>
        <dsp:cNvPr id="0" name=""/>
        <dsp:cNvSpPr/>
      </dsp:nvSpPr>
      <dsp:spPr>
        <a:xfrm>
          <a:off x="0" y="3992098"/>
          <a:ext cx="6245265" cy="159656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CE8A41C-CD38-4206-B099-9C7208617A51}">
      <dsp:nvSpPr>
        <dsp:cNvPr id="0" name=""/>
        <dsp:cNvSpPr/>
      </dsp:nvSpPr>
      <dsp:spPr>
        <a:xfrm>
          <a:off x="482961" y="4351325"/>
          <a:ext cx="878111" cy="87811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7A7477E-1A87-4AA6-AB01-8DD9B03532F7}">
      <dsp:nvSpPr>
        <dsp:cNvPr id="0" name=""/>
        <dsp:cNvSpPr/>
      </dsp:nvSpPr>
      <dsp:spPr>
        <a:xfrm>
          <a:off x="1844034" y="3992098"/>
          <a:ext cx="4401230" cy="159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70" tIns="168970" rIns="168970" bIns="168970" numCol="1" spcCol="1270" anchor="ctr" anchorCtr="0">
          <a:noAutofit/>
        </a:bodyPr>
        <a:lstStyle/>
        <a:p>
          <a:pPr marL="0" lvl="0" indent="0" algn="l" defTabSz="1111250">
            <a:lnSpc>
              <a:spcPct val="90000"/>
            </a:lnSpc>
            <a:spcBef>
              <a:spcPct val="0"/>
            </a:spcBef>
            <a:spcAft>
              <a:spcPct val="35000"/>
            </a:spcAft>
            <a:buNone/>
          </a:pPr>
          <a:r>
            <a:rPr lang="en-US" sz="2500" kern="1200" dirty="0"/>
            <a:t>Am I looking for the living among the dead?</a:t>
          </a:r>
        </a:p>
      </dsp:txBody>
      <dsp:txXfrm>
        <a:off x="1844034" y="3992098"/>
        <a:ext cx="4401230" cy="159656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19085-DF58-D96F-6782-BCAFC05879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D23866D-3D3A-478E-3F05-28A13E026F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0E3DDD7-CD24-3D69-69AA-D7CBA542FF8D}"/>
              </a:ext>
            </a:extLst>
          </p:cNvPr>
          <p:cNvSpPr>
            <a:spLocks noGrp="1"/>
          </p:cNvSpPr>
          <p:nvPr>
            <p:ph type="dt" sz="half" idx="10"/>
          </p:nvPr>
        </p:nvSpPr>
        <p:spPr/>
        <p:txBody>
          <a:bodyPr/>
          <a:lstStyle/>
          <a:p>
            <a:fld id="{9CE639D4-133D-403D-BADC-455F738CDCEF}" type="datetimeFigureOut">
              <a:rPr lang="en-US" smtClean="0"/>
              <a:t>4/5/2026</a:t>
            </a:fld>
            <a:endParaRPr lang="en-US"/>
          </a:p>
        </p:txBody>
      </p:sp>
      <p:sp>
        <p:nvSpPr>
          <p:cNvPr id="5" name="Footer Placeholder 4">
            <a:extLst>
              <a:ext uri="{FF2B5EF4-FFF2-40B4-BE49-F238E27FC236}">
                <a16:creationId xmlns:a16="http://schemas.microsoft.com/office/drawing/2014/main" id="{17942177-F0C9-82BA-74C9-2A347F8929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296DE0-15BF-117F-4944-B18D21368968}"/>
              </a:ext>
            </a:extLst>
          </p:cNvPr>
          <p:cNvSpPr>
            <a:spLocks noGrp="1"/>
          </p:cNvSpPr>
          <p:nvPr>
            <p:ph type="sldNum" sz="quarter" idx="12"/>
          </p:nvPr>
        </p:nvSpPr>
        <p:spPr/>
        <p:txBody>
          <a:bodyPr/>
          <a:lstStyle/>
          <a:p>
            <a:fld id="{ACCDAC5F-7A9D-4813-AFD7-A125B5D7F3B1}" type="slidenum">
              <a:rPr lang="en-US" smtClean="0"/>
              <a:t>‹#›</a:t>
            </a:fld>
            <a:endParaRPr lang="en-US"/>
          </a:p>
        </p:txBody>
      </p:sp>
    </p:spTree>
    <p:extLst>
      <p:ext uri="{BB962C8B-B14F-4D97-AF65-F5344CB8AC3E}">
        <p14:creationId xmlns:p14="http://schemas.microsoft.com/office/powerpoint/2010/main" val="3476782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406F3-18FB-BBB1-F4FE-E328EB95ED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CCF728A-8E05-8DB1-AF1D-088399C7D6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CE8321-AD09-3194-21A5-367AEF2AAA37}"/>
              </a:ext>
            </a:extLst>
          </p:cNvPr>
          <p:cNvSpPr>
            <a:spLocks noGrp="1"/>
          </p:cNvSpPr>
          <p:nvPr>
            <p:ph type="dt" sz="half" idx="10"/>
          </p:nvPr>
        </p:nvSpPr>
        <p:spPr/>
        <p:txBody>
          <a:bodyPr/>
          <a:lstStyle/>
          <a:p>
            <a:fld id="{9CE639D4-133D-403D-BADC-455F738CDCEF}" type="datetimeFigureOut">
              <a:rPr lang="en-US" smtClean="0"/>
              <a:t>4/5/2026</a:t>
            </a:fld>
            <a:endParaRPr lang="en-US"/>
          </a:p>
        </p:txBody>
      </p:sp>
      <p:sp>
        <p:nvSpPr>
          <p:cNvPr id="5" name="Footer Placeholder 4">
            <a:extLst>
              <a:ext uri="{FF2B5EF4-FFF2-40B4-BE49-F238E27FC236}">
                <a16:creationId xmlns:a16="http://schemas.microsoft.com/office/drawing/2014/main" id="{9F7AC4EB-B6A3-ADD9-53A4-CF3899BB4F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B212A-3F8C-167E-9D1A-349FA4449B43}"/>
              </a:ext>
            </a:extLst>
          </p:cNvPr>
          <p:cNvSpPr>
            <a:spLocks noGrp="1"/>
          </p:cNvSpPr>
          <p:nvPr>
            <p:ph type="sldNum" sz="quarter" idx="12"/>
          </p:nvPr>
        </p:nvSpPr>
        <p:spPr/>
        <p:txBody>
          <a:bodyPr/>
          <a:lstStyle/>
          <a:p>
            <a:fld id="{ACCDAC5F-7A9D-4813-AFD7-A125B5D7F3B1}" type="slidenum">
              <a:rPr lang="en-US" smtClean="0"/>
              <a:t>‹#›</a:t>
            </a:fld>
            <a:endParaRPr lang="en-US"/>
          </a:p>
        </p:txBody>
      </p:sp>
    </p:spTree>
    <p:extLst>
      <p:ext uri="{BB962C8B-B14F-4D97-AF65-F5344CB8AC3E}">
        <p14:creationId xmlns:p14="http://schemas.microsoft.com/office/powerpoint/2010/main" val="1218202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9275A2-7CE2-AC9C-4573-E16FD04D413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9E6B642-5C7F-C621-3FE4-B5A660C411B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70DF23-2419-B2FC-2356-A033E64D8E84}"/>
              </a:ext>
            </a:extLst>
          </p:cNvPr>
          <p:cNvSpPr>
            <a:spLocks noGrp="1"/>
          </p:cNvSpPr>
          <p:nvPr>
            <p:ph type="dt" sz="half" idx="10"/>
          </p:nvPr>
        </p:nvSpPr>
        <p:spPr/>
        <p:txBody>
          <a:bodyPr/>
          <a:lstStyle/>
          <a:p>
            <a:fld id="{9CE639D4-133D-403D-BADC-455F738CDCEF}" type="datetimeFigureOut">
              <a:rPr lang="en-US" smtClean="0"/>
              <a:t>4/5/2026</a:t>
            </a:fld>
            <a:endParaRPr lang="en-US"/>
          </a:p>
        </p:txBody>
      </p:sp>
      <p:sp>
        <p:nvSpPr>
          <p:cNvPr id="5" name="Footer Placeholder 4">
            <a:extLst>
              <a:ext uri="{FF2B5EF4-FFF2-40B4-BE49-F238E27FC236}">
                <a16:creationId xmlns:a16="http://schemas.microsoft.com/office/drawing/2014/main" id="{F762FB55-FAAA-DFD3-75EC-315C26B1C3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17E0A7-E2F3-84BF-F99B-2F4A33F948AE}"/>
              </a:ext>
            </a:extLst>
          </p:cNvPr>
          <p:cNvSpPr>
            <a:spLocks noGrp="1"/>
          </p:cNvSpPr>
          <p:nvPr>
            <p:ph type="sldNum" sz="quarter" idx="12"/>
          </p:nvPr>
        </p:nvSpPr>
        <p:spPr/>
        <p:txBody>
          <a:bodyPr/>
          <a:lstStyle/>
          <a:p>
            <a:fld id="{ACCDAC5F-7A9D-4813-AFD7-A125B5D7F3B1}" type="slidenum">
              <a:rPr lang="en-US" smtClean="0"/>
              <a:t>‹#›</a:t>
            </a:fld>
            <a:endParaRPr lang="en-US"/>
          </a:p>
        </p:txBody>
      </p:sp>
    </p:spTree>
    <p:extLst>
      <p:ext uri="{BB962C8B-B14F-4D97-AF65-F5344CB8AC3E}">
        <p14:creationId xmlns:p14="http://schemas.microsoft.com/office/powerpoint/2010/main" val="743670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5364E-E8AF-E037-B7A8-297676B2A8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145B76-9440-15E4-7B35-F67A641A90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9D35D9-3E69-8D3B-7F0E-8C64C3AFB940}"/>
              </a:ext>
            </a:extLst>
          </p:cNvPr>
          <p:cNvSpPr>
            <a:spLocks noGrp="1"/>
          </p:cNvSpPr>
          <p:nvPr>
            <p:ph type="dt" sz="half" idx="10"/>
          </p:nvPr>
        </p:nvSpPr>
        <p:spPr/>
        <p:txBody>
          <a:bodyPr/>
          <a:lstStyle/>
          <a:p>
            <a:fld id="{9CE639D4-133D-403D-BADC-455F738CDCEF}" type="datetimeFigureOut">
              <a:rPr lang="en-US" smtClean="0"/>
              <a:t>4/5/2026</a:t>
            </a:fld>
            <a:endParaRPr lang="en-US"/>
          </a:p>
        </p:txBody>
      </p:sp>
      <p:sp>
        <p:nvSpPr>
          <p:cNvPr id="5" name="Footer Placeholder 4">
            <a:extLst>
              <a:ext uri="{FF2B5EF4-FFF2-40B4-BE49-F238E27FC236}">
                <a16:creationId xmlns:a16="http://schemas.microsoft.com/office/drawing/2014/main" id="{8C8C55F2-075E-0CC4-6FB1-C3EFD72C19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517327-9001-324D-E697-287F4FC6F192}"/>
              </a:ext>
            </a:extLst>
          </p:cNvPr>
          <p:cNvSpPr>
            <a:spLocks noGrp="1"/>
          </p:cNvSpPr>
          <p:nvPr>
            <p:ph type="sldNum" sz="quarter" idx="12"/>
          </p:nvPr>
        </p:nvSpPr>
        <p:spPr/>
        <p:txBody>
          <a:bodyPr/>
          <a:lstStyle/>
          <a:p>
            <a:fld id="{ACCDAC5F-7A9D-4813-AFD7-A125B5D7F3B1}" type="slidenum">
              <a:rPr lang="en-US" smtClean="0"/>
              <a:t>‹#›</a:t>
            </a:fld>
            <a:endParaRPr lang="en-US"/>
          </a:p>
        </p:txBody>
      </p:sp>
    </p:spTree>
    <p:extLst>
      <p:ext uri="{BB962C8B-B14F-4D97-AF65-F5344CB8AC3E}">
        <p14:creationId xmlns:p14="http://schemas.microsoft.com/office/powerpoint/2010/main" val="3146329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DC830-4C95-87D2-0CBB-A2847E1FE6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A9CD5D7-8BA6-B15E-EBCB-321800098C3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D27E6D-6B85-3736-B5B9-8D39C5D6FF8B}"/>
              </a:ext>
            </a:extLst>
          </p:cNvPr>
          <p:cNvSpPr>
            <a:spLocks noGrp="1"/>
          </p:cNvSpPr>
          <p:nvPr>
            <p:ph type="dt" sz="half" idx="10"/>
          </p:nvPr>
        </p:nvSpPr>
        <p:spPr/>
        <p:txBody>
          <a:bodyPr/>
          <a:lstStyle/>
          <a:p>
            <a:fld id="{9CE639D4-133D-403D-BADC-455F738CDCEF}" type="datetimeFigureOut">
              <a:rPr lang="en-US" smtClean="0"/>
              <a:t>4/5/2026</a:t>
            </a:fld>
            <a:endParaRPr lang="en-US"/>
          </a:p>
        </p:txBody>
      </p:sp>
      <p:sp>
        <p:nvSpPr>
          <p:cNvPr id="5" name="Footer Placeholder 4">
            <a:extLst>
              <a:ext uri="{FF2B5EF4-FFF2-40B4-BE49-F238E27FC236}">
                <a16:creationId xmlns:a16="http://schemas.microsoft.com/office/drawing/2014/main" id="{CC038724-8E20-DA80-B3BD-66F31A8995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CDE2B7-F9CD-19FB-082D-ADB69DF74D39}"/>
              </a:ext>
            </a:extLst>
          </p:cNvPr>
          <p:cNvSpPr>
            <a:spLocks noGrp="1"/>
          </p:cNvSpPr>
          <p:nvPr>
            <p:ph type="sldNum" sz="quarter" idx="12"/>
          </p:nvPr>
        </p:nvSpPr>
        <p:spPr/>
        <p:txBody>
          <a:bodyPr/>
          <a:lstStyle/>
          <a:p>
            <a:fld id="{ACCDAC5F-7A9D-4813-AFD7-A125B5D7F3B1}" type="slidenum">
              <a:rPr lang="en-US" smtClean="0"/>
              <a:t>‹#›</a:t>
            </a:fld>
            <a:endParaRPr lang="en-US"/>
          </a:p>
        </p:txBody>
      </p:sp>
    </p:spTree>
    <p:extLst>
      <p:ext uri="{BB962C8B-B14F-4D97-AF65-F5344CB8AC3E}">
        <p14:creationId xmlns:p14="http://schemas.microsoft.com/office/powerpoint/2010/main" val="1849955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98A9D-8D14-C38E-1B78-DA21292BEB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7514A2-01FE-13C3-2631-87704230FDF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6348CAD-98FC-EF2E-7E8B-32EC64840C2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AED5939-59E8-2DEC-F979-8CF14BE422CA}"/>
              </a:ext>
            </a:extLst>
          </p:cNvPr>
          <p:cNvSpPr>
            <a:spLocks noGrp="1"/>
          </p:cNvSpPr>
          <p:nvPr>
            <p:ph type="dt" sz="half" idx="10"/>
          </p:nvPr>
        </p:nvSpPr>
        <p:spPr/>
        <p:txBody>
          <a:bodyPr/>
          <a:lstStyle/>
          <a:p>
            <a:fld id="{9CE639D4-133D-403D-BADC-455F738CDCEF}" type="datetimeFigureOut">
              <a:rPr lang="en-US" smtClean="0"/>
              <a:t>4/5/2026</a:t>
            </a:fld>
            <a:endParaRPr lang="en-US"/>
          </a:p>
        </p:txBody>
      </p:sp>
      <p:sp>
        <p:nvSpPr>
          <p:cNvPr id="6" name="Footer Placeholder 5">
            <a:extLst>
              <a:ext uri="{FF2B5EF4-FFF2-40B4-BE49-F238E27FC236}">
                <a16:creationId xmlns:a16="http://schemas.microsoft.com/office/drawing/2014/main" id="{B6302E4A-0FB5-8E10-15A1-3E50218130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885737-0121-B174-836A-3F0BC3565A6B}"/>
              </a:ext>
            </a:extLst>
          </p:cNvPr>
          <p:cNvSpPr>
            <a:spLocks noGrp="1"/>
          </p:cNvSpPr>
          <p:nvPr>
            <p:ph type="sldNum" sz="quarter" idx="12"/>
          </p:nvPr>
        </p:nvSpPr>
        <p:spPr/>
        <p:txBody>
          <a:bodyPr/>
          <a:lstStyle/>
          <a:p>
            <a:fld id="{ACCDAC5F-7A9D-4813-AFD7-A125B5D7F3B1}" type="slidenum">
              <a:rPr lang="en-US" smtClean="0"/>
              <a:t>‹#›</a:t>
            </a:fld>
            <a:endParaRPr lang="en-US"/>
          </a:p>
        </p:txBody>
      </p:sp>
    </p:spTree>
    <p:extLst>
      <p:ext uri="{BB962C8B-B14F-4D97-AF65-F5344CB8AC3E}">
        <p14:creationId xmlns:p14="http://schemas.microsoft.com/office/powerpoint/2010/main" val="3268319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FEEC6-1D1D-D64D-D554-E906D36070B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6D8702-25DF-5C28-2D00-1FABECB5F5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736CDF3-8AD0-5858-516A-163F2C0580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A41F0C5-9098-B34C-B612-2ED3702099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3B22A8D-FF9D-71A6-7F33-0B20D0BA4C3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DC977EA-C23C-C975-0A86-426E265DCEA5}"/>
              </a:ext>
            </a:extLst>
          </p:cNvPr>
          <p:cNvSpPr>
            <a:spLocks noGrp="1"/>
          </p:cNvSpPr>
          <p:nvPr>
            <p:ph type="dt" sz="half" idx="10"/>
          </p:nvPr>
        </p:nvSpPr>
        <p:spPr/>
        <p:txBody>
          <a:bodyPr/>
          <a:lstStyle/>
          <a:p>
            <a:fld id="{9CE639D4-133D-403D-BADC-455F738CDCEF}" type="datetimeFigureOut">
              <a:rPr lang="en-US" smtClean="0"/>
              <a:t>4/5/2026</a:t>
            </a:fld>
            <a:endParaRPr lang="en-US"/>
          </a:p>
        </p:txBody>
      </p:sp>
      <p:sp>
        <p:nvSpPr>
          <p:cNvPr id="8" name="Footer Placeholder 7">
            <a:extLst>
              <a:ext uri="{FF2B5EF4-FFF2-40B4-BE49-F238E27FC236}">
                <a16:creationId xmlns:a16="http://schemas.microsoft.com/office/drawing/2014/main" id="{91ADC923-E2E2-1C9F-5A82-6BFE47FD15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8EF19A5-1F18-E69F-2966-13707E6B1270}"/>
              </a:ext>
            </a:extLst>
          </p:cNvPr>
          <p:cNvSpPr>
            <a:spLocks noGrp="1"/>
          </p:cNvSpPr>
          <p:nvPr>
            <p:ph type="sldNum" sz="quarter" idx="12"/>
          </p:nvPr>
        </p:nvSpPr>
        <p:spPr/>
        <p:txBody>
          <a:bodyPr/>
          <a:lstStyle/>
          <a:p>
            <a:fld id="{ACCDAC5F-7A9D-4813-AFD7-A125B5D7F3B1}" type="slidenum">
              <a:rPr lang="en-US" smtClean="0"/>
              <a:t>‹#›</a:t>
            </a:fld>
            <a:endParaRPr lang="en-US"/>
          </a:p>
        </p:txBody>
      </p:sp>
    </p:spTree>
    <p:extLst>
      <p:ext uri="{BB962C8B-B14F-4D97-AF65-F5344CB8AC3E}">
        <p14:creationId xmlns:p14="http://schemas.microsoft.com/office/powerpoint/2010/main" val="103097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15719-4483-4F80-BB57-C94650F4987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A6616F-6E23-D8C7-AF22-491450EC0A3B}"/>
              </a:ext>
            </a:extLst>
          </p:cNvPr>
          <p:cNvSpPr>
            <a:spLocks noGrp="1"/>
          </p:cNvSpPr>
          <p:nvPr>
            <p:ph type="dt" sz="half" idx="10"/>
          </p:nvPr>
        </p:nvSpPr>
        <p:spPr/>
        <p:txBody>
          <a:bodyPr/>
          <a:lstStyle/>
          <a:p>
            <a:fld id="{9CE639D4-133D-403D-BADC-455F738CDCEF}" type="datetimeFigureOut">
              <a:rPr lang="en-US" smtClean="0"/>
              <a:t>4/5/2026</a:t>
            </a:fld>
            <a:endParaRPr lang="en-US"/>
          </a:p>
        </p:txBody>
      </p:sp>
      <p:sp>
        <p:nvSpPr>
          <p:cNvPr id="4" name="Footer Placeholder 3">
            <a:extLst>
              <a:ext uri="{FF2B5EF4-FFF2-40B4-BE49-F238E27FC236}">
                <a16:creationId xmlns:a16="http://schemas.microsoft.com/office/drawing/2014/main" id="{B1CC1293-927C-DC47-C4AA-1A904943837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4E610D0-512A-78DF-FC00-B5C5C916705D}"/>
              </a:ext>
            </a:extLst>
          </p:cNvPr>
          <p:cNvSpPr>
            <a:spLocks noGrp="1"/>
          </p:cNvSpPr>
          <p:nvPr>
            <p:ph type="sldNum" sz="quarter" idx="12"/>
          </p:nvPr>
        </p:nvSpPr>
        <p:spPr/>
        <p:txBody>
          <a:bodyPr/>
          <a:lstStyle/>
          <a:p>
            <a:fld id="{ACCDAC5F-7A9D-4813-AFD7-A125B5D7F3B1}" type="slidenum">
              <a:rPr lang="en-US" smtClean="0"/>
              <a:t>‹#›</a:t>
            </a:fld>
            <a:endParaRPr lang="en-US"/>
          </a:p>
        </p:txBody>
      </p:sp>
    </p:spTree>
    <p:extLst>
      <p:ext uri="{BB962C8B-B14F-4D97-AF65-F5344CB8AC3E}">
        <p14:creationId xmlns:p14="http://schemas.microsoft.com/office/powerpoint/2010/main" val="996789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6D4E42-1D71-EECC-E775-5E698EBA461C}"/>
              </a:ext>
            </a:extLst>
          </p:cNvPr>
          <p:cNvSpPr>
            <a:spLocks noGrp="1"/>
          </p:cNvSpPr>
          <p:nvPr>
            <p:ph type="dt" sz="half" idx="10"/>
          </p:nvPr>
        </p:nvSpPr>
        <p:spPr/>
        <p:txBody>
          <a:bodyPr/>
          <a:lstStyle/>
          <a:p>
            <a:fld id="{9CE639D4-133D-403D-BADC-455F738CDCEF}" type="datetimeFigureOut">
              <a:rPr lang="en-US" smtClean="0"/>
              <a:t>4/5/2026</a:t>
            </a:fld>
            <a:endParaRPr lang="en-US"/>
          </a:p>
        </p:txBody>
      </p:sp>
      <p:sp>
        <p:nvSpPr>
          <p:cNvPr id="3" name="Footer Placeholder 2">
            <a:extLst>
              <a:ext uri="{FF2B5EF4-FFF2-40B4-BE49-F238E27FC236}">
                <a16:creationId xmlns:a16="http://schemas.microsoft.com/office/drawing/2014/main" id="{4A572C9F-8B9A-AE5D-7BB5-5B2F01E8076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F9654F7-84FD-67D5-7FFC-E6B7759F1A88}"/>
              </a:ext>
            </a:extLst>
          </p:cNvPr>
          <p:cNvSpPr>
            <a:spLocks noGrp="1"/>
          </p:cNvSpPr>
          <p:nvPr>
            <p:ph type="sldNum" sz="quarter" idx="12"/>
          </p:nvPr>
        </p:nvSpPr>
        <p:spPr/>
        <p:txBody>
          <a:bodyPr/>
          <a:lstStyle/>
          <a:p>
            <a:fld id="{ACCDAC5F-7A9D-4813-AFD7-A125B5D7F3B1}" type="slidenum">
              <a:rPr lang="en-US" smtClean="0"/>
              <a:t>‹#›</a:t>
            </a:fld>
            <a:endParaRPr lang="en-US"/>
          </a:p>
        </p:txBody>
      </p:sp>
    </p:spTree>
    <p:extLst>
      <p:ext uri="{BB962C8B-B14F-4D97-AF65-F5344CB8AC3E}">
        <p14:creationId xmlns:p14="http://schemas.microsoft.com/office/powerpoint/2010/main" val="688705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2EFBF-1A50-32E5-6CD5-7A52B1EF43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5D51C2C-F7FD-5A87-FD73-C50D561A79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2C38E6D-2836-B27C-5AF2-94E91E2486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3DF70F-BC7E-F5E2-637A-C639DDA80838}"/>
              </a:ext>
            </a:extLst>
          </p:cNvPr>
          <p:cNvSpPr>
            <a:spLocks noGrp="1"/>
          </p:cNvSpPr>
          <p:nvPr>
            <p:ph type="dt" sz="half" idx="10"/>
          </p:nvPr>
        </p:nvSpPr>
        <p:spPr/>
        <p:txBody>
          <a:bodyPr/>
          <a:lstStyle/>
          <a:p>
            <a:fld id="{9CE639D4-133D-403D-BADC-455F738CDCEF}" type="datetimeFigureOut">
              <a:rPr lang="en-US" smtClean="0"/>
              <a:t>4/5/2026</a:t>
            </a:fld>
            <a:endParaRPr lang="en-US"/>
          </a:p>
        </p:txBody>
      </p:sp>
      <p:sp>
        <p:nvSpPr>
          <p:cNvPr id="6" name="Footer Placeholder 5">
            <a:extLst>
              <a:ext uri="{FF2B5EF4-FFF2-40B4-BE49-F238E27FC236}">
                <a16:creationId xmlns:a16="http://schemas.microsoft.com/office/drawing/2014/main" id="{DE25EB97-BF71-BE27-5AB7-5B15719A07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D3D575-3F7C-C33A-0F79-3879AF0AFCD8}"/>
              </a:ext>
            </a:extLst>
          </p:cNvPr>
          <p:cNvSpPr>
            <a:spLocks noGrp="1"/>
          </p:cNvSpPr>
          <p:nvPr>
            <p:ph type="sldNum" sz="quarter" idx="12"/>
          </p:nvPr>
        </p:nvSpPr>
        <p:spPr/>
        <p:txBody>
          <a:bodyPr/>
          <a:lstStyle/>
          <a:p>
            <a:fld id="{ACCDAC5F-7A9D-4813-AFD7-A125B5D7F3B1}" type="slidenum">
              <a:rPr lang="en-US" smtClean="0"/>
              <a:t>‹#›</a:t>
            </a:fld>
            <a:endParaRPr lang="en-US"/>
          </a:p>
        </p:txBody>
      </p:sp>
    </p:spTree>
    <p:extLst>
      <p:ext uri="{BB962C8B-B14F-4D97-AF65-F5344CB8AC3E}">
        <p14:creationId xmlns:p14="http://schemas.microsoft.com/office/powerpoint/2010/main" val="800040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CB38D-C7CA-65A2-5C0E-03AAFA2A83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DADF7F1-2EC1-F6BC-B680-23426C2A69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6F93F7-56F5-EB00-8203-946EAC8B32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89602F-6262-F22D-B0C3-F01A43DE964B}"/>
              </a:ext>
            </a:extLst>
          </p:cNvPr>
          <p:cNvSpPr>
            <a:spLocks noGrp="1"/>
          </p:cNvSpPr>
          <p:nvPr>
            <p:ph type="dt" sz="half" idx="10"/>
          </p:nvPr>
        </p:nvSpPr>
        <p:spPr/>
        <p:txBody>
          <a:bodyPr/>
          <a:lstStyle/>
          <a:p>
            <a:fld id="{9CE639D4-133D-403D-BADC-455F738CDCEF}" type="datetimeFigureOut">
              <a:rPr lang="en-US" smtClean="0"/>
              <a:t>4/5/2026</a:t>
            </a:fld>
            <a:endParaRPr lang="en-US"/>
          </a:p>
        </p:txBody>
      </p:sp>
      <p:sp>
        <p:nvSpPr>
          <p:cNvPr id="6" name="Footer Placeholder 5">
            <a:extLst>
              <a:ext uri="{FF2B5EF4-FFF2-40B4-BE49-F238E27FC236}">
                <a16:creationId xmlns:a16="http://schemas.microsoft.com/office/drawing/2014/main" id="{651C8541-2862-BAB0-872E-90181BD818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2BA5CA-E60E-96C8-391D-D5796A5005B3}"/>
              </a:ext>
            </a:extLst>
          </p:cNvPr>
          <p:cNvSpPr>
            <a:spLocks noGrp="1"/>
          </p:cNvSpPr>
          <p:nvPr>
            <p:ph type="sldNum" sz="quarter" idx="12"/>
          </p:nvPr>
        </p:nvSpPr>
        <p:spPr/>
        <p:txBody>
          <a:bodyPr/>
          <a:lstStyle/>
          <a:p>
            <a:fld id="{ACCDAC5F-7A9D-4813-AFD7-A125B5D7F3B1}" type="slidenum">
              <a:rPr lang="en-US" smtClean="0"/>
              <a:t>‹#›</a:t>
            </a:fld>
            <a:endParaRPr lang="en-US"/>
          </a:p>
        </p:txBody>
      </p:sp>
    </p:spTree>
    <p:extLst>
      <p:ext uri="{BB962C8B-B14F-4D97-AF65-F5344CB8AC3E}">
        <p14:creationId xmlns:p14="http://schemas.microsoft.com/office/powerpoint/2010/main" val="3269740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BF9A91-65FF-1C84-55A7-413D3AE424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773DF54-1222-543A-E7DA-C8C98E5C90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E9CC47-C90C-68CF-C2FB-3E0761C8CB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CE639D4-133D-403D-BADC-455F738CDCEF}" type="datetimeFigureOut">
              <a:rPr lang="en-US" smtClean="0"/>
              <a:t>4/5/2026</a:t>
            </a:fld>
            <a:endParaRPr lang="en-US"/>
          </a:p>
        </p:txBody>
      </p:sp>
      <p:sp>
        <p:nvSpPr>
          <p:cNvPr id="5" name="Footer Placeholder 4">
            <a:extLst>
              <a:ext uri="{FF2B5EF4-FFF2-40B4-BE49-F238E27FC236}">
                <a16:creationId xmlns:a16="http://schemas.microsoft.com/office/drawing/2014/main" id="{2ABA6A32-F026-97E0-B895-D0BBEF7BD0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9BA6643-12A3-1497-5C03-AB5D4E3363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CCDAC5F-7A9D-4813-AFD7-A125B5D7F3B1}" type="slidenum">
              <a:rPr lang="en-US" smtClean="0"/>
              <a:t>‹#›</a:t>
            </a:fld>
            <a:endParaRPr lang="en-US"/>
          </a:p>
        </p:txBody>
      </p:sp>
    </p:spTree>
    <p:extLst>
      <p:ext uri="{BB962C8B-B14F-4D97-AF65-F5344CB8AC3E}">
        <p14:creationId xmlns:p14="http://schemas.microsoft.com/office/powerpoint/2010/main" val="3388359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image_0">
            <a:extLst>
              <a:ext uri="{FF2B5EF4-FFF2-40B4-BE49-F238E27FC236}">
                <a16:creationId xmlns:a16="http://schemas.microsoft.com/office/drawing/2014/main" id="{051D5298-C5B4-B0F5-F338-A65EAAD9EB0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3211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24D74-5C60-BE03-EFDF-48E8D20BBC7D}"/>
              </a:ext>
            </a:extLst>
          </p:cNvPr>
          <p:cNvSpPr>
            <a:spLocks noGrp="1"/>
          </p:cNvSpPr>
          <p:nvPr>
            <p:ph type="title"/>
          </p:nvPr>
        </p:nvSpPr>
        <p:spPr/>
        <p:txBody>
          <a:bodyPr/>
          <a:lstStyle/>
          <a:p>
            <a:r>
              <a:rPr lang="en-US" dirty="0"/>
              <a:t>Ephesians 1:18-21</a:t>
            </a:r>
          </a:p>
        </p:txBody>
      </p:sp>
      <p:sp>
        <p:nvSpPr>
          <p:cNvPr id="3" name="Content Placeholder 2">
            <a:extLst>
              <a:ext uri="{FF2B5EF4-FFF2-40B4-BE49-F238E27FC236}">
                <a16:creationId xmlns:a16="http://schemas.microsoft.com/office/drawing/2014/main" id="{BDE90CC0-D32B-2E17-1582-2FA6555E63AB}"/>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sz="9600" b="1" dirty="0">
                <a:solidFill>
                  <a:srgbClr val="FF0000"/>
                </a:solidFill>
              </a:rPr>
              <a:t>Reticular</a:t>
            </a:r>
          </a:p>
          <a:p>
            <a:pPr marL="0" indent="0" algn="ctr">
              <a:buNone/>
            </a:pPr>
            <a:r>
              <a:rPr lang="en-US" sz="9600" b="1" dirty="0">
                <a:solidFill>
                  <a:srgbClr val="FF0000"/>
                </a:solidFill>
              </a:rPr>
              <a:t>Activator</a:t>
            </a:r>
          </a:p>
        </p:txBody>
      </p:sp>
    </p:spTree>
    <p:extLst>
      <p:ext uri="{BB962C8B-B14F-4D97-AF65-F5344CB8AC3E}">
        <p14:creationId xmlns:p14="http://schemas.microsoft.com/office/powerpoint/2010/main" val="862509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4D61B-12AB-4424-3140-3B6160EA21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B546B5-1E97-7B28-1B0D-3DA418545520}"/>
              </a:ext>
            </a:extLst>
          </p:cNvPr>
          <p:cNvSpPr>
            <a:spLocks noGrp="1"/>
          </p:cNvSpPr>
          <p:nvPr>
            <p:ph type="title"/>
          </p:nvPr>
        </p:nvSpPr>
        <p:spPr/>
        <p:txBody>
          <a:bodyPr/>
          <a:lstStyle/>
          <a:p>
            <a:r>
              <a:rPr lang="en-US" dirty="0"/>
              <a:t>Genesis 3:1-7 – The problem</a:t>
            </a:r>
          </a:p>
        </p:txBody>
      </p:sp>
      <p:sp>
        <p:nvSpPr>
          <p:cNvPr id="3" name="Content Placeholder 2">
            <a:extLst>
              <a:ext uri="{FF2B5EF4-FFF2-40B4-BE49-F238E27FC236}">
                <a16:creationId xmlns:a16="http://schemas.microsoft.com/office/drawing/2014/main" id="{F3FACAB5-98C7-4D82-A722-A519E9BDE8CD}"/>
              </a:ext>
            </a:extLst>
          </p:cNvPr>
          <p:cNvSpPr>
            <a:spLocks noGrp="1"/>
          </p:cNvSpPr>
          <p:nvPr>
            <p:ph idx="1"/>
          </p:nvPr>
        </p:nvSpPr>
        <p:spPr/>
        <p:txBody>
          <a:bodyPr>
            <a:normAutofit lnSpcReduction="10000"/>
          </a:bodyPr>
          <a:lstStyle/>
          <a:p>
            <a:pPr marL="0" indent="0" algn="ctr">
              <a:buNone/>
            </a:pPr>
            <a:endParaRPr lang="en-US" dirty="0"/>
          </a:p>
          <a:p>
            <a:pPr marL="0" indent="0" algn="ctr">
              <a:buNone/>
            </a:pPr>
            <a:endParaRPr lang="en-US" dirty="0"/>
          </a:p>
          <a:p>
            <a:pPr marL="0" indent="0" algn="ctr">
              <a:buNone/>
            </a:pPr>
            <a:r>
              <a:rPr lang="en-US" sz="4800" dirty="0">
                <a:solidFill>
                  <a:srgbClr val="FF0000"/>
                </a:solidFill>
              </a:rPr>
              <a:t>No! You will certainly not die,” </a:t>
            </a:r>
            <a:r>
              <a:rPr lang="en-US" sz="4800" dirty="0"/>
              <a:t>the serpent said to the woman. </a:t>
            </a:r>
            <a:r>
              <a:rPr lang="en-US" sz="4800" b="1" baseline="30000" dirty="0"/>
              <a:t> </a:t>
            </a:r>
            <a:r>
              <a:rPr lang="en-US" sz="4800" dirty="0">
                <a:solidFill>
                  <a:srgbClr val="FF0000"/>
                </a:solidFill>
              </a:rPr>
              <a:t>“In fact, God knows that when you eat it your eyes will be opened and you will be like God, knowing good and evil.”</a:t>
            </a:r>
            <a:endParaRPr lang="en-US" sz="4800" b="1" dirty="0">
              <a:solidFill>
                <a:srgbClr val="FF0000"/>
              </a:solidFill>
            </a:endParaRPr>
          </a:p>
        </p:txBody>
      </p:sp>
    </p:spTree>
    <p:extLst>
      <p:ext uri="{BB962C8B-B14F-4D97-AF65-F5344CB8AC3E}">
        <p14:creationId xmlns:p14="http://schemas.microsoft.com/office/powerpoint/2010/main" val="1825543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0C6CE1-7D1A-2D43-277D-9B4ECD0F98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FBE95F-E96A-8726-77EC-265934085EF3}"/>
              </a:ext>
            </a:extLst>
          </p:cNvPr>
          <p:cNvSpPr>
            <a:spLocks noGrp="1"/>
          </p:cNvSpPr>
          <p:nvPr>
            <p:ph type="title"/>
          </p:nvPr>
        </p:nvSpPr>
        <p:spPr/>
        <p:txBody>
          <a:bodyPr/>
          <a:lstStyle/>
          <a:p>
            <a:r>
              <a:rPr lang="en-US" dirty="0"/>
              <a:t>Genesis 1:26-27 – the reality</a:t>
            </a:r>
          </a:p>
        </p:txBody>
      </p:sp>
      <p:sp>
        <p:nvSpPr>
          <p:cNvPr id="3" name="Content Placeholder 2">
            <a:extLst>
              <a:ext uri="{FF2B5EF4-FFF2-40B4-BE49-F238E27FC236}">
                <a16:creationId xmlns:a16="http://schemas.microsoft.com/office/drawing/2014/main" id="{2ED4AF3A-5211-AE1D-527F-5954D82429F9}"/>
              </a:ext>
            </a:extLst>
          </p:cNvPr>
          <p:cNvSpPr>
            <a:spLocks noGrp="1"/>
          </p:cNvSpPr>
          <p:nvPr>
            <p:ph idx="1"/>
          </p:nvPr>
        </p:nvSpPr>
        <p:spPr/>
        <p:txBody>
          <a:bodyPr>
            <a:normAutofit fontScale="92500" lnSpcReduction="10000"/>
          </a:bodyPr>
          <a:lstStyle/>
          <a:p>
            <a:pPr marL="0" indent="0" algn="ctr">
              <a:buNone/>
            </a:pPr>
            <a:endParaRPr lang="en-US" dirty="0"/>
          </a:p>
          <a:p>
            <a:pPr marL="0" indent="0" algn="ctr">
              <a:buNone/>
            </a:pPr>
            <a:endParaRPr lang="en-US" dirty="0"/>
          </a:p>
          <a:p>
            <a:pPr marL="0" indent="0">
              <a:buNone/>
            </a:pPr>
            <a:r>
              <a:rPr lang="en-US" sz="4000" dirty="0"/>
              <a:t>Then God said, </a:t>
            </a:r>
            <a:r>
              <a:rPr lang="en-US" sz="4000" dirty="0">
                <a:solidFill>
                  <a:srgbClr val="FF0000"/>
                </a:solidFill>
              </a:rPr>
              <a:t>“Let us make man in our image, according to our likeness. They will rule the fish of the sea, the birds of the sky, the livestock, the whole earth, and the creatures that crawl on the earth.” So God created man in his own image; he created him in the image of God; he created them male and female.</a:t>
            </a:r>
          </a:p>
        </p:txBody>
      </p:sp>
    </p:spTree>
    <p:extLst>
      <p:ext uri="{BB962C8B-B14F-4D97-AF65-F5344CB8AC3E}">
        <p14:creationId xmlns:p14="http://schemas.microsoft.com/office/powerpoint/2010/main" val="2281395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D1C830-A5DC-59FF-A2F6-93E01E578E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1CFD22-8E4C-FDF6-AA7F-A5C6224D0C45}"/>
              </a:ext>
            </a:extLst>
          </p:cNvPr>
          <p:cNvSpPr>
            <a:spLocks noGrp="1"/>
          </p:cNvSpPr>
          <p:nvPr>
            <p:ph type="title"/>
          </p:nvPr>
        </p:nvSpPr>
        <p:spPr/>
        <p:txBody>
          <a:bodyPr/>
          <a:lstStyle/>
          <a:p>
            <a:r>
              <a:rPr lang="en-US" dirty="0"/>
              <a:t>Death – The solution</a:t>
            </a:r>
          </a:p>
        </p:txBody>
      </p:sp>
      <p:sp>
        <p:nvSpPr>
          <p:cNvPr id="3" name="Content Placeholder 2">
            <a:extLst>
              <a:ext uri="{FF2B5EF4-FFF2-40B4-BE49-F238E27FC236}">
                <a16:creationId xmlns:a16="http://schemas.microsoft.com/office/drawing/2014/main" id="{605BCEF6-FFD9-5071-840B-CCD4D61559E4}"/>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sz="9600" b="1" dirty="0">
                <a:solidFill>
                  <a:srgbClr val="FF0000"/>
                </a:solidFill>
              </a:rPr>
              <a:t>Luke 23:32-49</a:t>
            </a:r>
          </a:p>
        </p:txBody>
      </p:sp>
    </p:spTree>
    <p:extLst>
      <p:ext uri="{BB962C8B-B14F-4D97-AF65-F5344CB8AC3E}">
        <p14:creationId xmlns:p14="http://schemas.microsoft.com/office/powerpoint/2010/main" val="2331660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7CD59-2995-D74D-C7FC-65CEED08E3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063126-0875-122E-4CD8-09509A6B337B}"/>
              </a:ext>
            </a:extLst>
          </p:cNvPr>
          <p:cNvSpPr>
            <a:spLocks noGrp="1"/>
          </p:cNvSpPr>
          <p:nvPr>
            <p:ph type="title"/>
          </p:nvPr>
        </p:nvSpPr>
        <p:spPr/>
        <p:txBody>
          <a:bodyPr/>
          <a:lstStyle/>
          <a:p>
            <a:r>
              <a:rPr lang="en-US" dirty="0"/>
              <a:t>Burial – The solution</a:t>
            </a:r>
          </a:p>
        </p:txBody>
      </p:sp>
      <p:sp>
        <p:nvSpPr>
          <p:cNvPr id="3" name="Content Placeholder 2">
            <a:extLst>
              <a:ext uri="{FF2B5EF4-FFF2-40B4-BE49-F238E27FC236}">
                <a16:creationId xmlns:a16="http://schemas.microsoft.com/office/drawing/2014/main" id="{4FCF9A19-EE26-0EE8-50FA-973CB567B673}"/>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sz="9600" b="1" dirty="0">
                <a:solidFill>
                  <a:srgbClr val="FF0000"/>
                </a:solidFill>
              </a:rPr>
              <a:t>Luke 23:50-56</a:t>
            </a:r>
          </a:p>
        </p:txBody>
      </p:sp>
    </p:spTree>
    <p:extLst>
      <p:ext uri="{BB962C8B-B14F-4D97-AF65-F5344CB8AC3E}">
        <p14:creationId xmlns:p14="http://schemas.microsoft.com/office/powerpoint/2010/main" val="679470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5C6309-E8AA-EFE9-1B0F-8E55176477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558356-EFC1-7BDA-EE16-053F1860D241}"/>
              </a:ext>
            </a:extLst>
          </p:cNvPr>
          <p:cNvSpPr>
            <a:spLocks noGrp="1"/>
          </p:cNvSpPr>
          <p:nvPr>
            <p:ph type="title"/>
          </p:nvPr>
        </p:nvSpPr>
        <p:spPr/>
        <p:txBody>
          <a:bodyPr/>
          <a:lstStyle/>
          <a:p>
            <a:r>
              <a:rPr lang="en-US" dirty="0"/>
              <a:t>Resurrection – The solution</a:t>
            </a:r>
          </a:p>
        </p:txBody>
      </p:sp>
      <p:sp>
        <p:nvSpPr>
          <p:cNvPr id="3" name="Content Placeholder 2">
            <a:extLst>
              <a:ext uri="{FF2B5EF4-FFF2-40B4-BE49-F238E27FC236}">
                <a16:creationId xmlns:a16="http://schemas.microsoft.com/office/drawing/2014/main" id="{3524214A-166C-0B28-5E69-A6BEC6551104}"/>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sz="9600" b="1" dirty="0">
                <a:solidFill>
                  <a:srgbClr val="FF0000"/>
                </a:solidFill>
              </a:rPr>
              <a:t>Luke 24:1-12</a:t>
            </a:r>
          </a:p>
        </p:txBody>
      </p:sp>
    </p:spTree>
    <p:extLst>
      <p:ext uri="{BB962C8B-B14F-4D97-AF65-F5344CB8AC3E}">
        <p14:creationId xmlns:p14="http://schemas.microsoft.com/office/powerpoint/2010/main" val="1791708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82A1F10D-0C80-A0E8-D137-6424DCBE7423}"/>
              </a:ext>
            </a:extLst>
          </p:cNvPr>
          <p:cNvSpPr>
            <a:spLocks noGrp="1"/>
          </p:cNvSpPr>
          <p:nvPr>
            <p:ph type="title"/>
          </p:nvPr>
        </p:nvSpPr>
        <p:spPr>
          <a:xfrm>
            <a:off x="479394" y="1070800"/>
            <a:ext cx="3939688" cy="5583126"/>
          </a:xfrm>
        </p:spPr>
        <p:txBody>
          <a:bodyPr>
            <a:normAutofit/>
          </a:bodyPr>
          <a:lstStyle/>
          <a:p>
            <a:pPr algn="r"/>
            <a:r>
              <a:rPr lang="en-US" sz="6800"/>
              <a:t>Questions for reflection</a:t>
            </a:r>
          </a:p>
        </p:txBody>
      </p:sp>
      <p:cxnSp>
        <p:nvCxnSpPr>
          <p:cNvPr id="11" name="Straight Connector 10">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A1A57689-ECD3-DB0A-8D9F-765D02433392}"/>
              </a:ext>
            </a:extLst>
          </p:cNvPr>
          <p:cNvGraphicFramePr>
            <a:graphicFrameLocks noGrp="1"/>
          </p:cNvGraphicFramePr>
          <p:nvPr>
            <p:ph idx="1"/>
            <p:extLst>
              <p:ext uri="{D42A27DB-BD31-4B8C-83A1-F6EECF244321}">
                <p14:modId xmlns:p14="http://schemas.microsoft.com/office/powerpoint/2010/main" val="1209147506"/>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31138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63</TotalTime>
  <Words>192</Words>
  <Application>Microsoft Office PowerPoint</Application>
  <PresentationFormat>Widescreen</PresentationFormat>
  <Paragraphs>29</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PowerPoint Presentation</vt:lpstr>
      <vt:lpstr>Ephesians 1:18-21</vt:lpstr>
      <vt:lpstr>Genesis 3:1-7 – The problem</vt:lpstr>
      <vt:lpstr>Genesis 1:26-27 – the reality</vt:lpstr>
      <vt:lpstr>Death – The solution</vt:lpstr>
      <vt:lpstr>Burial – The solution</vt:lpstr>
      <vt:lpstr>Resurrection – The solution</vt:lpstr>
      <vt:lpstr>Questions for reflection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Marva Titley-Smith</dc:creator>
  <cp:lastModifiedBy>Natasha Gardner</cp:lastModifiedBy>
  <cp:revision>5</cp:revision>
  <dcterms:created xsi:type="dcterms:W3CDTF">2026-03-03T02:11:29Z</dcterms:created>
  <dcterms:modified xsi:type="dcterms:W3CDTF">2026-04-05T12:03:06Z</dcterms:modified>
</cp:coreProperties>
</file>